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2.xml" ContentType="application/vnd.openxmlformats-officedocument.presentationml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3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media/image16.jpg" ContentType="image/png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74" r:id="rId9"/>
    <p:sldId id="264" r:id="rId10"/>
    <p:sldId id="268" r:id="rId11"/>
    <p:sldId id="269" r:id="rId12"/>
    <p:sldId id="266" r:id="rId13"/>
    <p:sldId id="267" r:id="rId14"/>
    <p:sldId id="270" r:id="rId15"/>
    <p:sldId id="271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백경오" initials="백" lastIdx="1" clrIdx="0">
    <p:extLst>
      <p:ext uri="{19B8F6BF-5375-455C-9EA6-DF929625EA0E}">
        <p15:presenceInfo xmlns:p15="http://schemas.microsoft.com/office/powerpoint/2012/main" userId="백경오" providerId="None"/>
      </p:ext>
    </p:extLst>
  </p:cmAuthor>
  <p:cmAuthor id="2" name="박민욱" initials="박" lastIdx="1" clrIdx="1">
    <p:extLst>
      <p:ext uri="{19B8F6BF-5375-455C-9EA6-DF929625EA0E}">
        <p15:presenceInfo xmlns:p15="http://schemas.microsoft.com/office/powerpoint/2012/main" userId="dc61e92c7a0762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50" d="100"/>
          <a:sy n="50" d="100"/>
        </p:scale>
        <p:origin x="3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09T20:41:14.68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09T20:41:14.68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09T20:41:14.68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7BC71-E02C-49A0-B1A9-D8CC7960CEB4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DE43522E-265F-457A-A898-4F70B87510FE}">
      <dgm:prSet phldrT="[텍스트]"/>
      <dgm:spPr/>
      <dgm:t>
        <a:bodyPr/>
        <a:lstStyle/>
        <a:p>
          <a:pPr latinLnBrk="1"/>
          <a:r>
            <a:rPr lang="en-US" altLang="ko-KR" dirty="0" smtClean="0"/>
            <a:t>Input</a:t>
          </a:r>
          <a:endParaRPr lang="ko-KR" altLang="en-US" dirty="0"/>
        </a:p>
      </dgm:t>
    </dgm:pt>
    <dgm:pt modelId="{564AE0F2-4A46-451E-A450-C6BAD1582819}" type="parTrans" cxnId="{97A9E062-57E5-47B1-ADFE-8712761AA74C}">
      <dgm:prSet/>
      <dgm:spPr/>
      <dgm:t>
        <a:bodyPr/>
        <a:lstStyle/>
        <a:p>
          <a:pPr latinLnBrk="1"/>
          <a:endParaRPr lang="ko-KR" altLang="en-US"/>
        </a:p>
      </dgm:t>
    </dgm:pt>
    <dgm:pt modelId="{521E73E2-8C9D-4D90-A2FD-757E6B2EB7AF}" type="sibTrans" cxnId="{97A9E062-57E5-47B1-ADFE-8712761AA74C}">
      <dgm:prSet/>
      <dgm:spPr/>
      <dgm:t>
        <a:bodyPr/>
        <a:lstStyle/>
        <a:p>
          <a:pPr latinLnBrk="1"/>
          <a:endParaRPr lang="ko-KR" altLang="en-US"/>
        </a:p>
      </dgm:t>
    </dgm:pt>
    <dgm:pt modelId="{37EA9155-06FF-45E5-AA52-234E08682376}">
      <dgm:prSet phldrT="[텍스트]"/>
      <dgm:spPr/>
      <dgm:t>
        <a:bodyPr/>
        <a:lstStyle/>
        <a:p>
          <a:pPr latinLnBrk="1"/>
          <a:r>
            <a:rPr lang="en-US" altLang="ko-KR" dirty="0" smtClean="0"/>
            <a:t>Output</a:t>
          </a:r>
          <a:endParaRPr lang="ko-KR" altLang="en-US" dirty="0"/>
        </a:p>
      </dgm:t>
    </dgm:pt>
    <dgm:pt modelId="{823DEB4E-8193-4D80-AB83-6A9E4FDE7B4C}" type="parTrans" cxnId="{8E025C78-9834-4ED0-BC7D-10AB7978C97F}">
      <dgm:prSet/>
      <dgm:spPr/>
      <dgm:t>
        <a:bodyPr/>
        <a:lstStyle/>
        <a:p>
          <a:pPr latinLnBrk="1"/>
          <a:endParaRPr lang="ko-KR" altLang="en-US"/>
        </a:p>
      </dgm:t>
    </dgm:pt>
    <dgm:pt modelId="{5DFACA97-44DF-4513-96DA-47A6E90FFBEC}" type="sibTrans" cxnId="{8E025C78-9834-4ED0-BC7D-10AB7978C97F}">
      <dgm:prSet/>
      <dgm:spPr/>
      <dgm:t>
        <a:bodyPr/>
        <a:lstStyle/>
        <a:p>
          <a:pPr latinLnBrk="1"/>
          <a:endParaRPr lang="ko-KR" altLang="en-US"/>
        </a:p>
      </dgm:t>
    </dgm:pt>
    <dgm:pt modelId="{8644AAC6-E106-4AFC-9C66-9CEB4912CF74}" type="pres">
      <dgm:prSet presAssocID="{A637BC71-E02C-49A0-B1A9-D8CC7960CEB4}" presName="Name0" presStyleCnt="0">
        <dgm:presLayoutVars>
          <dgm:dir/>
          <dgm:resizeHandles val="exact"/>
        </dgm:presLayoutVars>
      </dgm:prSet>
      <dgm:spPr/>
    </dgm:pt>
    <dgm:pt modelId="{F68BB77B-7FE1-4C62-846F-1EF19FC834A7}" type="pres">
      <dgm:prSet presAssocID="{DE43522E-265F-457A-A898-4F70B87510FE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EBF84-C26F-4931-BED4-6B68F8C4DE3C}" type="pres">
      <dgm:prSet presAssocID="{521E73E2-8C9D-4D90-A2FD-757E6B2EB7AF}" presName="sibTrans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1BF5A75-616D-4E8A-BF48-7B20227A2E88}" type="pres">
      <dgm:prSet presAssocID="{521E73E2-8C9D-4D90-A2FD-757E6B2EB7AF}" presName="connectorText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1DEF7A9-9C8A-4EAC-9081-6937F7763A63}" type="pres">
      <dgm:prSet presAssocID="{37EA9155-06FF-45E5-AA52-234E08682376}" presName="node" presStyleLbl="node1" presStyleIdx="1" presStyleCnt="2" custScaleX="1205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71DE3E9-A442-4117-A245-1AB8FC5ADD8E}" type="presOf" srcId="{521E73E2-8C9D-4D90-A2FD-757E6B2EB7AF}" destId="{793EBF84-C26F-4931-BED4-6B68F8C4DE3C}" srcOrd="0" destOrd="0" presId="urn:microsoft.com/office/officeart/2005/8/layout/process1"/>
    <dgm:cxn modelId="{F8367ECF-F4B1-4C56-8600-DFA26CABEB07}" type="presOf" srcId="{37EA9155-06FF-45E5-AA52-234E08682376}" destId="{31DEF7A9-9C8A-4EAC-9081-6937F7763A63}" srcOrd="0" destOrd="0" presId="urn:microsoft.com/office/officeart/2005/8/layout/process1"/>
    <dgm:cxn modelId="{8E025C78-9834-4ED0-BC7D-10AB7978C97F}" srcId="{A637BC71-E02C-49A0-B1A9-D8CC7960CEB4}" destId="{37EA9155-06FF-45E5-AA52-234E08682376}" srcOrd="1" destOrd="0" parTransId="{823DEB4E-8193-4D80-AB83-6A9E4FDE7B4C}" sibTransId="{5DFACA97-44DF-4513-96DA-47A6E90FFBEC}"/>
    <dgm:cxn modelId="{484BEA08-2C22-4CCE-8F71-42BF95106EFA}" type="presOf" srcId="{A637BC71-E02C-49A0-B1A9-D8CC7960CEB4}" destId="{8644AAC6-E106-4AFC-9C66-9CEB4912CF74}" srcOrd="0" destOrd="0" presId="urn:microsoft.com/office/officeart/2005/8/layout/process1"/>
    <dgm:cxn modelId="{4608A3DB-BA75-413C-B664-B529B2BF70DC}" type="presOf" srcId="{521E73E2-8C9D-4D90-A2FD-757E6B2EB7AF}" destId="{01BF5A75-616D-4E8A-BF48-7B20227A2E88}" srcOrd="1" destOrd="0" presId="urn:microsoft.com/office/officeart/2005/8/layout/process1"/>
    <dgm:cxn modelId="{97A9E062-57E5-47B1-ADFE-8712761AA74C}" srcId="{A637BC71-E02C-49A0-B1A9-D8CC7960CEB4}" destId="{DE43522E-265F-457A-A898-4F70B87510FE}" srcOrd="0" destOrd="0" parTransId="{564AE0F2-4A46-451E-A450-C6BAD1582819}" sibTransId="{521E73E2-8C9D-4D90-A2FD-757E6B2EB7AF}"/>
    <dgm:cxn modelId="{66C972D7-D835-42F7-B1C1-F3898FC8A625}" type="presOf" srcId="{DE43522E-265F-457A-A898-4F70B87510FE}" destId="{F68BB77B-7FE1-4C62-846F-1EF19FC834A7}" srcOrd="0" destOrd="0" presId="urn:microsoft.com/office/officeart/2005/8/layout/process1"/>
    <dgm:cxn modelId="{CB34C80A-FD66-4CE1-99CF-B794754BA912}" type="presParOf" srcId="{8644AAC6-E106-4AFC-9C66-9CEB4912CF74}" destId="{F68BB77B-7FE1-4C62-846F-1EF19FC834A7}" srcOrd="0" destOrd="0" presId="urn:microsoft.com/office/officeart/2005/8/layout/process1"/>
    <dgm:cxn modelId="{BB6BA049-F8B0-4AEF-BFED-7984ED967FB2}" type="presParOf" srcId="{8644AAC6-E106-4AFC-9C66-9CEB4912CF74}" destId="{793EBF84-C26F-4931-BED4-6B68F8C4DE3C}" srcOrd="1" destOrd="0" presId="urn:microsoft.com/office/officeart/2005/8/layout/process1"/>
    <dgm:cxn modelId="{15D2C24A-0C87-40C9-BF07-12B9B8289098}" type="presParOf" srcId="{793EBF84-C26F-4931-BED4-6B68F8C4DE3C}" destId="{01BF5A75-616D-4E8A-BF48-7B20227A2E88}" srcOrd="0" destOrd="0" presId="urn:microsoft.com/office/officeart/2005/8/layout/process1"/>
    <dgm:cxn modelId="{35F5BF4A-DCFC-48FE-A69E-E4D6FE6832AB}" type="presParOf" srcId="{8644AAC6-E106-4AFC-9C66-9CEB4912CF74}" destId="{31DEF7A9-9C8A-4EAC-9081-6937F7763A6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37BC71-E02C-49A0-B1A9-D8CC7960CEB4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</dgm:pt>
    <dgm:pt modelId="{DE43522E-265F-457A-A898-4F70B87510FE}">
      <dgm:prSet phldrT="[텍스트]"/>
      <dgm:spPr/>
      <dgm:t>
        <a:bodyPr/>
        <a:lstStyle/>
        <a:p>
          <a:pPr latinLnBrk="1"/>
          <a:r>
            <a:rPr lang="en-US" altLang="ko-KR" dirty="0" smtClean="0"/>
            <a:t>Input</a:t>
          </a:r>
          <a:endParaRPr lang="ko-KR" altLang="en-US" dirty="0"/>
        </a:p>
      </dgm:t>
    </dgm:pt>
    <dgm:pt modelId="{564AE0F2-4A46-451E-A450-C6BAD1582819}" type="parTrans" cxnId="{97A9E062-57E5-47B1-ADFE-8712761AA74C}">
      <dgm:prSet/>
      <dgm:spPr/>
      <dgm:t>
        <a:bodyPr/>
        <a:lstStyle/>
        <a:p>
          <a:pPr latinLnBrk="1"/>
          <a:endParaRPr lang="ko-KR" altLang="en-US"/>
        </a:p>
      </dgm:t>
    </dgm:pt>
    <dgm:pt modelId="{521E73E2-8C9D-4D90-A2FD-757E6B2EB7AF}" type="sibTrans" cxnId="{97A9E062-57E5-47B1-ADFE-8712761AA74C}">
      <dgm:prSet/>
      <dgm:spPr>
        <a:noFill/>
      </dgm:spPr>
      <dgm:t>
        <a:bodyPr/>
        <a:lstStyle/>
        <a:p>
          <a:pPr latinLnBrk="1"/>
          <a:endParaRPr lang="ko-KR" altLang="en-US"/>
        </a:p>
      </dgm:t>
    </dgm:pt>
    <dgm:pt modelId="{37EA9155-06FF-45E5-AA52-234E08682376}">
      <dgm:prSet phldrT="[텍스트]"/>
      <dgm:spPr>
        <a:noFill/>
      </dgm:spPr>
      <dgm:t>
        <a:bodyPr/>
        <a:lstStyle/>
        <a:p>
          <a:pPr latinLnBrk="1"/>
          <a:endParaRPr lang="ko-KR" altLang="en-US" dirty="0"/>
        </a:p>
      </dgm:t>
    </dgm:pt>
    <dgm:pt modelId="{823DEB4E-8193-4D80-AB83-6A9E4FDE7B4C}" type="parTrans" cxnId="{8E025C78-9834-4ED0-BC7D-10AB7978C97F}">
      <dgm:prSet/>
      <dgm:spPr/>
      <dgm:t>
        <a:bodyPr/>
        <a:lstStyle/>
        <a:p>
          <a:pPr latinLnBrk="1"/>
          <a:endParaRPr lang="ko-KR" altLang="en-US"/>
        </a:p>
      </dgm:t>
    </dgm:pt>
    <dgm:pt modelId="{5DFACA97-44DF-4513-96DA-47A6E90FFBEC}" type="sibTrans" cxnId="{8E025C78-9834-4ED0-BC7D-10AB7978C97F}">
      <dgm:prSet/>
      <dgm:spPr/>
      <dgm:t>
        <a:bodyPr/>
        <a:lstStyle/>
        <a:p>
          <a:pPr latinLnBrk="1"/>
          <a:endParaRPr lang="ko-KR" altLang="en-US"/>
        </a:p>
      </dgm:t>
    </dgm:pt>
    <dgm:pt modelId="{8644AAC6-E106-4AFC-9C66-9CEB4912CF74}" type="pres">
      <dgm:prSet presAssocID="{A637BC71-E02C-49A0-B1A9-D8CC7960CEB4}" presName="Name0" presStyleCnt="0">
        <dgm:presLayoutVars>
          <dgm:dir/>
          <dgm:resizeHandles val="exact"/>
        </dgm:presLayoutVars>
      </dgm:prSet>
      <dgm:spPr/>
    </dgm:pt>
    <dgm:pt modelId="{F68BB77B-7FE1-4C62-846F-1EF19FC834A7}" type="pres">
      <dgm:prSet presAssocID="{DE43522E-265F-457A-A898-4F70B87510FE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3EBF84-C26F-4931-BED4-6B68F8C4DE3C}" type="pres">
      <dgm:prSet presAssocID="{521E73E2-8C9D-4D90-A2FD-757E6B2EB7AF}" presName="sibTrans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01BF5A75-616D-4E8A-BF48-7B20227A2E88}" type="pres">
      <dgm:prSet presAssocID="{521E73E2-8C9D-4D90-A2FD-757E6B2EB7AF}" presName="connectorText" presStyleLbl="sibTrans2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1DEF7A9-9C8A-4EAC-9081-6937F7763A63}" type="pres">
      <dgm:prSet presAssocID="{37EA9155-06FF-45E5-AA52-234E08682376}" presName="node" presStyleLbl="node1" presStyleIdx="1" presStyleCnt="2" custScaleX="1205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13E5E60-75D6-4898-8A2E-F2C2A828DEDF}" type="presOf" srcId="{521E73E2-8C9D-4D90-A2FD-757E6B2EB7AF}" destId="{793EBF84-C26F-4931-BED4-6B68F8C4DE3C}" srcOrd="0" destOrd="0" presId="urn:microsoft.com/office/officeart/2005/8/layout/process1"/>
    <dgm:cxn modelId="{DFD1DB24-D6E6-460A-91ED-117828A1587C}" type="presOf" srcId="{37EA9155-06FF-45E5-AA52-234E08682376}" destId="{31DEF7A9-9C8A-4EAC-9081-6937F7763A63}" srcOrd="0" destOrd="0" presId="urn:microsoft.com/office/officeart/2005/8/layout/process1"/>
    <dgm:cxn modelId="{5E1C7654-0D26-4C37-A850-FDA78D9FA74D}" type="presOf" srcId="{DE43522E-265F-457A-A898-4F70B87510FE}" destId="{F68BB77B-7FE1-4C62-846F-1EF19FC834A7}" srcOrd="0" destOrd="0" presId="urn:microsoft.com/office/officeart/2005/8/layout/process1"/>
    <dgm:cxn modelId="{641F0206-5911-4A47-AACD-1AB80D8F2F27}" type="presOf" srcId="{A637BC71-E02C-49A0-B1A9-D8CC7960CEB4}" destId="{8644AAC6-E106-4AFC-9C66-9CEB4912CF74}" srcOrd="0" destOrd="0" presId="urn:microsoft.com/office/officeart/2005/8/layout/process1"/>
    <dgm:cxn modelId="{97A9E062-57E5-47B1-ADFE-8712761AA74C}" srcId="{A637BC71-E02C-49A0-B1A9-D8CC7960CEB4}" destId="{DE43522E-265F-457A-A898-4F70B87510FE}" srcOrd="0" destOrd="0" parTransId="{564AE0F2-4A46-451E-A450-C6BAD1582819}" sibTransId="{521E73E2-8C9D-4D90-A2FD-757E6B2EB7AF}"/>
    <dgm:cxn modelId="{8E168A67-7932-439A-99FB-E0E413649631}" type="presOf" srcId="{521E73E2-8C9D-4D90-A2FD-757E6B2EB7AF}" destId="{01BF5A75-616D-4E8A-BF48-7B20227A2E88}" srcOrd="1" destOrd="0" presId="urn:microsoft.com/office/officeart/2005/8/layout/process1"/>
    <dgm:cxn modelId="{8E025C78-9834-4ED0-BC7D-10AB7978C97F}" srcId="{A637BC71-E02C-49A0-B1A9-D8CC7960CEB4}" destId="{37EA9155-06FF-45E5-AA52-234E08682376}" srcOrd="1" destOrd="0" parTransId="{823DEB4E-8193-4D80-AB83-6A9E4FDE7B4C}" sibTransId="{5DFACA97-44DF-4513-96DA-47A6E90FFBEC}"/>
    <dgm:cxn modelId="{68AA6A74-7C83-495D-9AD3-F72136915275}" type="presParOf" srcId="{8644AAC6-E106-4AFC-9C66-9CEB4912CF74}" destId="{F68BB77B-7FE1-4C62-846F-1EF19FC834A7}" srcOrd="0" destOrd="0" presId="urn:microsoft.com/office/officeart/2005/8/layout/process1"/>
    <dgm:cxn modelId="{3F62F16F-54A3-4423-B681-759D1B071851}" type="presParOf" srcId="{8644AAC6-E106-4AFC-9C66-9CEB4912CF74}" destId="{793EBF84-C26F-4931-BED4-6B68F8C4DE3C}" srcOrd="1" destOrd="0" presId="urn:microsoft.com/office/officeart/2005/8/layout/process1"/>
    <dgm:cxn modelId="{E36A4A4E-B3AB-466F-9DEA-D8342F2BE70D}" type="presParOf" srcId="{793EBF84-C26F-4931-BED4-6B68F8C4DE3C}" destId="{01BF5A75-616D-4E8A-BF48-7B20227A2E88}" srcOrd="0" destOrd="0" presId="urn:microsoft.com/office/officeart/2005/8/layout/process1"/>
    <dgm:cxn modelId="{93095096-FDDD-4327-80E0-B42095A640EC}" type="presParOf" srcId="{8644AAC6-E106-4AFC-9C66-9CEB4912CF74}" destId="{31DEF7A9-9C8A-4EAC-9081-6937F7763A6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36CCCE-E75C-484D-AD97-04E1D94D6324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5A4B101-22CD-4FF9-B26B-F6C01FA29D8B}">
      <dgm:prSet phldrT="[텍스트]"/>
      <dgm:spPr/>
      <dgm:t>
        <a:bodyPr/>
        <a:lstStyle/>
        <a:p>
          <a:pPr latinLnBrk="1"/>
          <a:r>
            <a:rPr lang="en-US" altLang="ko-KR" dirty="0" smtClean="0"/>
            <a:t>Input1</a:t>
          </a:r>
          <a:endParaRPr lang="ko-KR" altLang="en-US" dirty="0"/>
        </a:p>
      </dgm:t>
    </dgm:pt>
    <dgm:pt modelId="{E0086746-B679-4C88-A922-67A0778A32D7}" type="parTrans" cxnId="{0D5F4327-EDD8-4813-B892-0B7748F7C484}">
      <dgm:prSet/>
      <dgm:spPr/>
      <dgm:t>
        <a:bodyPr/>
        <a:lstStyle/>
        <a:p>
          <a:pPr latinLnBrk="1"/>
          <a:endParaRPr lang="ko-KR" altLang="en-US"/>
        </a:p>
      </dgm:t>
    </dgm:pt>
    <dgm:pt modelId="{4C728A49-453A-4BF3-9C4A-6C4532A8B1CA}" type="sibTrans" cxnId="{0D5F4327-EDD8-4813-B892-0B7748F7C484}">
      <dgm:prSet/>
      <dgm:spPr/>
      <dgm:t>
        <a:bodyPr/>
        <a:lstStyle/>
        <a:p>
          <a:pPr latinLnBrk="1"/>
          <a:endParaRPr lang="ko-KR" altLang="en-US"/>
        </a:p>
      </dgm:t>
    </dgm:pt>
    <dgm:pt modelId="{15BC1FAF-97B9-4366-A1A7-10E99C16DDA3}">
      <dgm:prSet phldrT="[텍스트]"/>
      <dgm:spPr/>
      <dgm:t>
        <a:bodyPr/>
        <a:lstStyle/>
        <a:p>
          <a:pPr latinLnBrk="1"/>
          <a:r>
            <a:rPr lang="en-US" altLang="ko-KR" dirty="0" smtClean="0"/>
            <a:t>Input2</a:t>
          </a:r>
          <a:endParaRPr lang="ko-KR" altLang="en-US" dirty="0"/>
        </a:p>
      </dgm:t>
    </dgm:pt>
    <dgm:pt modelId="{4CA4149F-FB9C-4F11-8734-BEA8672C0815}" type="parTrans" cxnId="{8E6066F2-FB42-4374-88B8-1E44AEEFE181}">
      <dgm:prSet/>
      <dgm:spPr/>
      <dgm:t>
        <a:bodyPr/>
        <a:lstStyle/>
        <a:p>
          <a:pPr latinLnBrk="1"/>
          <a:endParaRPr lang="ko-KR" altLang="en-US"/>
        </a:p>
      </dgm:t>
    </dgm:pt>
    <dgm:pt modelId="{375EE23F-7DBB-4A97-84D5-848F70B78879}" type="sibTrans" cxnId="{8E6066F2-FB42-4374-88B8-1E44AEEFE181}">
      <dgm:prSet/>
      <dgm:spPr/>
      <dgm:t>
        <a:bodyPr/>
        <a:lstStyle/>
        <a:p>
          <a:pPr latinLnBrk="1"/>
          <a:endParaRPr lang="ko-KR" altLang="en-US"/>
        </a:p>
      </dgm:t>
    </dgm:pt>
    <dgm:pt modelId="{E113A207-E5D5-435C-91DA-6670EBA41070}">
      <dgm:prSet phldrT="[텍스트]"/>
      <dgm:spPr/>
      <dgm:t>
        <a:bodyPr/>
        <a:lstStyle/>
        <a:p>
          <a:pPr latinLnBrk="1"/>
          <a:r>
            <a:rPr lang="en-US" altLang="ko-KR" dirty="0" smtClean="0"/>
            <a:t>Input3</a:t>
          </a:r>
          <a:endParaRPr lang="ko-KR" altLang="en-US" dirty="0"/>
        </a:p>
      </dgm:t>
    </dgm:pt>
    <dgm:pt modelId="{087FE6F4-D0ED-40DC-AA50-B0756BAA5FCC}" type="parTrans" cxnId="{A278B78E-2918-4F6D-8EA6-9EC7278E8248}">
      <dgm:prSet/>
      <dgm:spPr/>
      <dgm:t>
        <a:bodyPr/>
        <a:lstStyle/>
        <a:p>
          <a:pPr latinLnBrk="1"/>
          <a:endParaRPr lang="ko-KR" altLang="en-US"/>
        </a:p>
      </dgm:t>
    </dgm:pt>
    <dgm:pt modelId="{B761BF48-C254-4145-A721-E5DA6AFB99F5}" type="sibTrans" cxnId="{A278B78E-2918-4F6D-8EA6-9EC7278E8248}">
      <dgm:prSet/>
      <dgm:spPr/>
      <dgm:t>
        <a:bodyPr/>
        <a:lstStyle/>
        <a:p>
          <a:pPr latinLnBrk="1"/>
          <a:endParaRPr lang="ko-KR" altLang="en-US"/>
        </a:p>
      </dgm:t>
    </dgm:pt>
    <dgm:pt modelId="{A5D2F8D1-55FA-453B-96D0-CBDA96C59F3A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F45A20C-8610-4AB7-A737-40CE4143A28B}" type="sibTrans" cxnId="{78009D98-19D5-4D5D-96F2-5B2422E5C49E}">
      <dgm:prSet/>
      <dgm:spPr/>
      <dgm:t>
        <a:bodyPr/>
        <a:lstStyle/>
        <a:p>
          <a:pPr latinLnBrk="1"/>
          <a:endParaRPr lang="ko-KR" altLang="en-US"/>
        </a:p>
      </dgm:t>
    </dgm:pt>
    <dgm:pt modelId="{8B4FB349-5489-48F7-9065-B3993097C3B6}" type="parTrans" cxnId="{78009D98-19D5-4D5D-96F2-5B2422E5C49E}">
      <dgm:prSet/>
      <dgm:spPr/>
      <dgm:t>
        <a:bodyPr/>
        <a:lstStyle/>
        <a:p>
          <a:pPr latinLnBrk="1"/>
          <a:endParaRPr lang="ko-KR" altLang="en-US"/>
        </a:p>
      </dgm:t>
    </dgm:pt>
    <dgm:pt modelId="{29A1F34C-989A-430C-ADB2-4DD178E086CD}" type="pres">
      <dgm:prSet presAssocID="{C036CCCE-E75C-484D-AD97-04E1D94D6324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62B789-97CD-4756-938C-D2A6AB23A6A9}" type="pres">
      <dgm:prSet presAssocID="{C036CCCE-E75C-484D-AD97-04E1D94D6324}" presName="ellipse" presStyleLbl="trBgShp" presStyleIdx="0" presStyleCnt="1"/>
      <dgm:spPr/>
    </dgm:pt>
    <dgm:pt modelId="{56D1C735-C928-4836-A9DE-EC5C33E8ECAC}" type="pres">
      <dgm:prSet presAssocID="{C036CCCE-E75C-484D-AD97-04E1D94D6324}" presName="arrow1" presStyleLbl="fgShp" presStyleIdx="0" presStyleCnt="1"/>
      <dgm:spPr/>
    </dgm:pt>
    <dgm:pt modelId="{1D130826-4BBD-46D0-AC01-80BBCA1EFFD0}" type="pres">
      <dgm:prSet presAssocID="{C036CCCE-E75C-484D-AD97-04E1D94D6324}" presName="rectangle" presStyleLbl="revTx" presStyleIdx="0" presStyleCnt="1" custScaleX="17955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95D9B2-CF0A-432B-94A1-72D6527090B1}" type="pres">
      <dgm:prSet presAssocID="{15BC1FAF-97B9-4366-A1A7-10E99C16DDA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33FCBC-6141-405A-AA54-D63351967E3B}" type="pres">
      <dgm:prSet presAssocID="{E113A207-E5D5-435C-91DA-6670EBA41070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CEDD58-5CD8-405C-80FB-FB077827701E}" type="pres">
      <dgm:prSet presAssocID="{A5D2F8D1-55FA-453B-96D0-CBDA96C59F3A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49CFE1-319A-4666-AE0E-C156531708D2}" type="pres">
      <dgm:prSet presAssocID="{C036CCCE-E75C-484D-AD97-04E1D94D6324}" presName="funnel" presStyleLbl="trAlignAcc1" presStyleIdx="0" presStyleCnt="1"/>
      <dgm:spPr/>
    </dgm:pt>
  </dgm:ptLst>
  <dgm:cxnLst>
    <dgm:cxn modelId="{426DD706-2987-41E2-BCED-2346006A2D24}" type="presOf" srcId="{15BC1FAF-97B9-4366-A1A7-10E99C16DDA3}" destId="{7533FCBC-6141-405A-AA54-D63351967E3B}" srcOrd="0" destOrd="0" presId="urn:microsoft.com/office/officeart/2005/8/layout/funnel1"/>
    <dgm:cxn modelId="{0D5F4327-EDD8-4813-B892-0B7748F7C484}" srcId="{C036CCCE-E75C-484D-AD97-04E1D94D6324}" destId="{95A4B101-22CD-4FF9-B26B-F6C01FA29D8B}" srcOrd="0" destOrd="0" parTransId="{E0086746-B679-4C88-A922-67A0778A32D7}" sibTransId="{4C728A49-453A-4BF3-9C4A-6C4532A8B1CA}"/>
    <dgm:cxn modelId="{8E6066F2-FB42-4374-88B8-1E44AEEFE181}" srcId="{C036CCCE-E75C-484D-AD97-04E1D94D6324}" destId="{15BC1FAF-97B9-4366-A1A7-10E99C16DDA3}" srcOrd="1" destOrd="0" parTransId="{4CA4149F-FB9C-4F11-8734-BEA8672C0815}" sibTransId="{375EE23F-7DBB-4A97-84D5-848F70B78879}"/>
    <dgm:cxn modelId="{934C075F-DCED-4296-9146-216E9E1A38DF}" type="presOf" srcId="{E113A207-E5D5-435C-91DA-6670EBA41070}" destId="{EC95D9B2-CF0A-432B-94A1-72D6527090B1}" srcOrd="0" destOrd="0" presId="urn:microsoft.com/office/officeart/2005/8/layout/funnel1"/>
    <dgm:cxn modelId="{44525B26-5EC9-46FD-8EEC-62AFC883529F}" type="presOf" srcId="{A5D2F8D1-55FA-453B-96D0-CBDA96C59F3A}" destId="{1D130826-4BBD-46D0-AC01-80BBCA1EFFD0}" srcOrd="0" destOrd="0" presId="urn:microsoft.com/office/officeart/2005/8/layout/funnel1"/>
    <dgm:cxn modelId="{A278B78E-2918-4F6D-8EA6-9EC7278E8248}" srcId="{C036CCCE-E75C-484D-AD97-04E1D94D6324}" destId="{E113A207-E5D5-435C-91DA-6670EBA41070}" srcOrd="2" destOrd="0" parTransId="{087FE6F4-D0ED-40DC-AA50-B0756BAA5FCC}" sibTransId="{B761BF48-C254-4145-A721-E5DA6AFB99F5}"/>
    <dgm:cxn modelId="{DEFD4E0B-742A-4005-8459-B96FF09E66ED}" type="presOf" srcId="{95A4B101-22CD-4FF9-B26B-F6C01FA29D8B}" destId="{87CEDD58-5CD8-405C-80FB-FB077827701E}" srcOrd="0" destOrd="0" presId="urn:microsoft.com/office/officeart/2005/8/layout/funnel1"/>
    <dgm:cxn modelId="{052B3389-C1E0-4EF0-9FEC-3731CCFE2161}" type="presOf" srcId="{C036CCCE-E75C-484D-AD97-04E1D94D6324}" destId="{29A1F34C-989A-430C-ADB2-4DD178E086CD}" srcOrd="0" destOrd="0" presId="urn:microsoft.com/office/officeart/2005/8/layout/funnel1"/>
    <dgm:cxn modelId="{78009D98-19D5-4D5D-96F2-5B2422E5C49E}" srcId="{C036CCCE-E75C-484D-AD97-04E1D94D6324}" destId="{A5D2F8D1-55FA-453B-96D0-CBDA96C59F3A}" srcOrd="3" destOrd="0" parTransId="{8B4FB349-5489-48F7-9065-B3993097C3B6}" sibTransId="{8F45A20C-8610-4AB7-A737-40CE4143A28B}"/>
    <dgm:cxn modelId="{F2ECE90A-BD0C-40A8-8AD7-D71BAC2C1F94}" type="presParOf" srcId="{29A1F34C-989A-430C-ADB2-4DD178E086CD}" destId="{6262B789-97CD-4756-938C-D2A6AB23A6A9}" srcOrd="0" destOrd="0" presId="urn:microsoft.com/office/officeart/2005/8/layout/funnel1"/>
    <dgm:cxn modelId="{5188CBFB-8A43-4E88-BAF5-8F38CC7F5D05}" type="presParOf" srcId="{29A1F34C-989A-430C-ADB2-4DD178E086CD}" destId="{56D1C735-C928-4836-A9DE-EC5C33E8ECAC}" srcOrd="1" destOrd="0" presId="urn:microsoft.com/office/officeart/2005/8/layout/funnel1"/>
    <dgm:cxn modelId="{D03554BB-70AD-4342-B3FC-5E51DD346F56}" type="presParOf" srcId="{29A1F34C-989A-430C-ADB2-4DD178E086CD}" destId="{1D130826-4BBD-46D0-AC01-80BBCA1EFFD0}" srcOrd="2" destOrd="0" presId="urn:microsoft.com/office/officeart/2005/8/layout/funnel1"/>
    <dgm:cxn modelId="{34493714-52B4-4AC6-89E3-9C92653B4935}" type="presParOf" srcId="{29A1F34C-989A-430C-ADB2-4DD178E086CD}" destId="{EC95D9B2-CF0A-432B-94A1-72D6527090B1}" srcOrd="3" destOrd="0" presId="urn:microsoft.com/office/officeart/2005/8/layout/funnel1"/>
    <dgm:cxn modelId="{D973EA05-05C6-4AB1-B90A-4F9C1EA0F0EF}" type="presParOf" srcId="{29A1F34C-989A-430C-ADB2-4DD178E086CD}" destId="{7533FCBC-6141-405A-AA54-D63351967E3B}" srcOrd="4" destOrd="0" presId="urn:microsoft.com/office/officeart/2005/8/layout/funnel1"/>
    <dgm:cxn modelId="{5AE5059C-24F1-4772-804D-01598454E2C4}" type="presParOf" srcId="{29A1F34C-989A-430C-ADB2-4DD178E086CD}" destId="{87CEDD58-5CD8-405C-80FB-FB077827701E}" srcOrd="5" destOrd="0" presId="urn:microsoft.com/office/officeart/2005/8/layout/funnel1"/>
    <dgm:cxn modelId="{8FDA3959-B0A7-4B53-8916-24570692D0DB}" type="presParOf" srcId="{29A1F34C-989A-430C-ADB2-4DD178E086CD}" destId="{1F49CFE1-319A-4666-AE0E-C156531708D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36CCCE-E75C-484D-AD97-04E1D94D6324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5A4B101-22CD-4FF9-B26B-F6C01FA29D8B}">
      <dgm:prSet phldrT="[텍스트]"/>
      <dgm:spPr/>
      <dgm:t>
        <a:bodyPr/>
        <a:lstStyle/>
        <a:p>
          <a:pPr latinLnBrk="1"/>
          <a:r>
            <a:rPr lang="en-US" altLang="ko-KR" dirty="0" smtClean="0"/>
            <a:t>Input1</a:t>
          </a:r>
          <a:endParaRPr lang="ko-KR" altLang="en-US" dirty="0"/>
        </a:p>
      </dgm:t>
    </dgm:pt>
    <dgm:pt modelId="{E0086746-B679-4C88-A922-67A0778A32D7}" type="parTrans" cxnId="{0D5F4327-EDD8-4813-B892-0B7748F7C484}">
      <dgm:prSet/>
      <dgm:spPr/>
      <dgm:t>
        <a:bodyPr/>
        <a:lstStyle/>
        <a:p>
          <a:pPr latinLnBrk="1"/>
          <a:endParaRPr lang="ko-KR" altLang="en-US"/>
        </a:p>
      </dgm:t>
    </dgm:pt>
    <dgm:pt modelId="{4C728A49-453A-4BF3-9C4A-6C4532A8B1CA}" type="sibTrans" cxnId="{0D5F4327-EDD8-4813-B892-0B7748F7C484}">
      <dgm:prSet/>
      <dgm:spPr/>
      <dgm:t>
        <a:bodyPr/>
        <a:lstStyle/>
        <a:p>
          <a:pPr latinLnBrk="1"/>
          <a:endParaRPr lang="ko-KR" altLang="en-US"/>
        </a:p>
      </dgm:t>
    </dgm:pt>
    <dgm:pt modelId="{15BC1FAF-97B9-4366-A1A7-10E99C16DDA3}">
      <dgm:prSet phldrT="[텍스트]"/>
      <dgm:spPr/>
      <dgm:t>
        <a:bodyPr/>
        <a:lstStyle/>
        <a:p>
          <a:pPr latinLnBrk="1"/>
          <a:r>
            <a:rPr lang="en-US" altLang="ko-KR" dirty="0" smtClean="0"/>
            <a:t>Input2</a:t>
          </a:r>
          <a:endParaRPr lang="ko-KR" altLang="en-US" dirty="0"/>
        </a:p>
      </dgm:t>
    </dgm:pt>
    <dgm:pt modelId="{4CA4149F-FB9C-4F11-8734-BEA8672C0815}" type="parTrans" cxnId="{8E6066F2-FB42-4374-88B8-1E44AEEFE181}">
      <dgm:prSet/>
      <dgm:spPr/>
      <dgm:t>
        <a:bodyPr/>
        <a:lstStyle/>
        <a:p>
          <a:pPr latinLnBrk="1"/>
          <a:endParaRPr lang="ko-KR" altLang="en-US"/>
        </a:p>
      </dgm:t>
    </dgm:pt>
    <dgm:pt modelId="{375EE23F-7DBB-4A97-84D5-848F70B78879}" type="sibTrans" cxnId="{8E6066F2-FB42-4374-88B8-1E44AEEFE181}">
      <dgm:prSet/>
      <dgm:spPr/>
      <dgm:t>
        <a:bodyPr/>
        <a:lstStyle/>
        <a:p>
          <a:pPr latinLnBrk="1"/>
          <a:endParaRPr lang="ko-KR" altLang="en-US"/>
        </a:p>
      </dgm:t>
    </dgm:pt>
    <dgm:pt modelId="{E113A207-E5D5-435C-91DA-6670EBA41070}">
      <dgm:prSet phldrT="[텍스트]"/>
      <dgm:spPr/>
      <dgm:t>
        <a:bodyPr/>
        <a:lstStyle/>
        <a:p>
          <a:pPr latinLnBrk="1"/>
          <a:r>
            <a:rPr lang="en-US" altLang="ko-KR" dirty="0" smtClean="0"/>
            <a:t>Input3</a:t>
          </a:r>
          <a:endParaRPr lang="ko-KR" altLang="en-US" dirty="0"/>
        </a:p>
      </dgm:t>
    </dgm:pt>
    <dgm:pt modelId="{087FE6F4-D0ED-40DC-AA50-B0756BAA5FCC}" type="parTrans" cxnId="{A278B78E-2918-4F6D-8EA6-9EC7278E8248}">
      <dgm:prSet/>
      <dgm:spPr/>
      <dgm:t>
        <a:bodyPr/>
        <a:lstStyle/>
        <a:p>
          <a:pPr latinLnBrk="1"/>
          <a:endParaRPr lang="ko-KR" altLang="en-US"/>
        </a:p>
      </dgm:t>
    </dgm:pt>
    <dgm:pt modelId="{B761BF48-C254-4145-A721-E5DA6AFB99F5}" type="sibTrans" cxnId="{A278B78E-2918-4F6D-8EA6-9EC7278E8248}">
      <dgm:prSet/>
      <dgm:spPr/>
      <dgm:t>
        <a:bodyPr/>
        <a:lstStyle/>
        <a:p>
          <a:pPr latinLnBrk="1"/>
          <a:endParaRPr lang="ko-KR" altLang="en-US"/>
        </a:p>
      </dgm:t>
    </dgm:pt>
    <dgm:pt modelId="{A5D2F8D1-55FA-453B-96D0-CBDA96C59F3A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F45A20C-8610-4AB7-A737-40CE4143A28B}" type="sibTrans" cxnId="{78009D98-19D5-4D5D-96F2-5B2422E5C49E}">
      <dgm:prSet/>
      <dgm:spPr/>
      <dgm:t>
        <a:bodyPr/>
        <a:lstStyle/>
        <a:p>
          <a:pPr latinLnBrk="1"/>
          <a:endParaRPr lang="ko-KR" altLang="en-US"/>
        </a:p>
      </dgm:t>
    </dgm:pt>
    <dgm:pt modelId="{8B4FB349-5489-48F7-9065-B3993097C3B6}" type="parTrans" cxnId="{78009D98-19D5-4D5D-96F2-5B2422E5C49E}">
      <dgm:prSet/>
      <dgm:spPr/>
      <dgm:t>
        <a:bodyPr/>
        <a:lstStyle/>
        <a:p>
          <a:pPr latinLnBrk="1"/>
          <a:endParaRPr lang="ko-KR" altLang="en-US"/>
        </a:p>
      </dgm:t>
    </dgm:pt>
    <dgm:pt modelId="{29A1F34C-989A-430C-ADB2-4DD178E086CD}" type="pres">
      <dgm:prSet presAssocID="{C036CCCE-E75C-484D-AD97-04E1D94D6324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62B789-97CD-4756-938C-D2A6AB23A6A9}" type="pres">
      <dgm:prSet presAssocID="{C036CCCE-E75C-484D-AD97-04E1D94D6324}" presName="ellipse" presStyleLbl="trBgShp" presStyleIdx="0" presStyleCnt="1"/>
      <dgm:spPr/>
    </dgm:pt>
    <dgm:pt modelId="{56D1C735-C928-4836-A9DE-EC5C33E8ECAC}" type="pres">
      <dgm:prSet presAssocID="{C036CCCE-E75C-484D-AD97-04E1D94D6324}" presName="arrow1" presStyleLbl="fgShp" presStyleIdx="0" presStyleCnt="1"/>
      <dgm:spPr/>
    </dgm:pt>
    <dgm:pt modelId="{1D130826-4BBD-46D0-AC01-80BBCA1EFFD0}" type="pres">
      <dgm:prSet presAssocID="{C036CCCE-E75C-484D-AD97-04E1D94D6324}" presName="rectangle" presStyleLbl="revTx" presStyleIdx="0" presStyleCnt="1" custScaleX="17955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95D9B2-CF0A-432B-94A1-72D6527090B1}" type="pres">
      <dgm:prSet presAssocID="{15BC1FAF-97B9-4366-A1A7-10E99C16DDA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33FCBC-6141-405A-AA54-D63351967E3B}" type="pres">
      <dgm:prSet presAssocID="{E113A207-E5D5-435C-91DA-6670EBA41070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CEDD58-5CD8-405C-80FB-FB077827701E}" type="pres">
      <dgm:prSet presAssocID="{A5D2F8D1-55FA-453B-96D0-CBDA96C59F3A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49CFE1-319A-4666-AE0E-C156531708D2}" type="pres">
      <dgm:prSet presAssocID="{C036CCCE-E75C-484D-AD97-04E1D94D6324}" presName="funnel" presStyleLbl="trAlignAcc1" presStyleIdx="0" presStyleCnt="1"/>
      <dgm:spPr/>
    </dgm:pt>
  </dgm:ptLst>
  <dgm:cxnLst>
    <dgm:cxn modelId="{7D603936-A3EA-43F0-A2B1-358D12024651}" type="presOf" srcId="{95A4B101-22CD-4FF9-B26B-F6C01FA29D8B}" destId="{87CEDD58-5CD8-405C-80FB-FB077827701E}" srcOrd="0" destOrd="0" presId="urn:microsoft.com/office/officeart/2005/8/layout/funnel1"/>
    <dgm:cxn modelId="{3C41DD33-A63B-4461-9D55-B3D9CA0BA92C}" type="presOf" srcId="{A5D2F8D1-55FA-453B-96D0-CBDA96C59F3A}" destId="{1D130826-4BBD-46D0-AC01-80BBCA1EFFD0}" srcOrd="0" destOrd="0" presId="urn:microsoft.com/office/officeart/2005/8/layout/funnel1"/>
    <dgm:cxn modelId="{F1317C9A-441F-451D-85DD-FC764CD8BAE8}" type="presOf" srcId="{E113A207-E5D5-435C-91DA-6670EBA41070}" destId="{EC95D9B2-CF0A-432B-94A1-72D6527090B1}" srcOrd="0" destOrd="0" presId="urn:microsoft.com/office/officeart/2005/8/layout/funnel1"/>
    <dgm:cxn modelId="{8E6066F2-FB42-4374-88B8-1E44AEEFE181}" srcId="{C036CCCE-E75C-484D-AD97-04E1D94D6324}" destId="{15BC1FAF-97B9-4366-A1A7-10E99C16DDA3}" srcOrd="1" destOrd="0" parTransId="{4CA4149F-FB9C-4F11-8734-BEA8672C0815}" sibTransId="{375EE23F-7DBB-4A97-84D5-848F70B78879}"/>
    <dgm:cxn modelId="{A278B78E-2918-4F6D-8EA6-9EC7278E8248}" srcId="{C036CCCE-E75C-484D-AD97-04E1D94D6324}" destId="{E113A207-E5D5-435C-91DA-6670EBA41070}" srcOrd="2" destOrd="0" parTransId="{087FE6F4-D0ED-40DC-AA50-B0756BAA5FCC}" sibTransId="{B761BF48-C254-4145-A721-E5DA6AFB99F5}"/>
    <dgm:cxn modelId="{0D5F4327-EDD8-4813-B892-0B7748F7C484}" srcId="{C036CCCE-E75C-484D-AD97-04E1D94D6324}" destId="{95A4B101-22CD-4FF9-B26B-F6C01FA29D8B}" srcOrd="0" destOrd="0" parTransId="{E0086746-B679-4C88-A922-67A0778A32D7}" sibTransId="{4C728A49-453A-4BF3-9C4A-6C4532A8B1CA}"/>
    <dgm:cxn modelId="{417A0615-2D14-45D7-9E1B-5BFAC948BD6F}" type="presOf" srcId="{C036CCCE-E75C-484D-AD97-04E1D94D6324}" destId="{29A1F34C-989A-430C-ADB2-4DD178E086CD}" srcOrd="0" destOrd="0" presId="urn:microsoft.com/office/officeart/2005/8/layout/funnel1"/>
    <dgm:cxn modelId="{78009D98-19D5-4D5D-96F2-5B2422E5C49E}" srcId="{C036CCCE-E75C-484D-AD97-04E1D94D6324}" destId="{A5D2F8D1-55FA-453B-96D0-CBDA96C59F3A}" srcOrd="3" destOrd="0" parTransId="{8B4FB349-5489-48F7-9065-B3993097C3B6}" sibTransId="{8F45A20C-8610-4AB7-A737-40CE4143A28B}"/>
    <dgm:cxn modelId="{310749A6-BF92-46BB-8266-0867602A9149}" type="presOf" srcId="{15BC1FAF-97B9-4366-A1A7-10E99C16DDA3}" destId="{7533FCBC-6141-405A-AA54-D63351967E3B}" srcOrd="0" destOrd="0" presId="urn:microsoft.com/office/officeart/2005/8/layout/funnel1"/>
    <dgm:cxn modelId="{61723DFC-B578-46C3-8EE3-DFFA800F92CF}" type="presParOf" srcId="{29A1F34C-989A-430C-ADB2-4DD178E086CD}" destId="{6262B789-97CD-4756-938C-D2A6AB23A6A9}" srcOrd="0" destOrd="0" presId="urn:microsoft.com/office/officeart/2005/8/layout/funnel1"/>
    <dgm:cxn modelId="{EC99C64C-153C-4FE9-AEA7-9507D13938B0}" type="presParOf" srcId="{29A1F34C-989A-430C-ADB2-4DD178E086CD}" destId="{56D1C735-C928-4836-A9DE-EC5C33E8ECAC}" srcOrd="1" destOrd="0" presId="urn:microsoft.com/office/officeart/2005/8/layout/funnel1"/>
    <dgm:cxn modelId="{6F3D6F71-E474-4B9D-8CE9-36774763F851}" type="presParOf" srcId="{29A1F34C-989A-430C-ADB2-4DD178E086CD}" destId="{1D130826-4BBD-46D0-AC01-80BBCA1EFFD0}" srcOrd="2" destOrd="0" presId="urn:microsoft.com/office/officeart/2005/8/layout/funnel1"/>
    <dgm:cxn modelId="{5FB0336D-6FBF-493A-A2A3-85E01425CE16}" type="presParOf" srcId="{29A1F34C-989A-430C-ADB2-4DD178E086CD}" destId="{EC95D9B2-CF0A-432B-94A1-72D6527090B1}" srcOrd="3" destOrd="0" presId="urn:microsoft.com/office/officeart/2005/8/layout/funnel1"/>
    <dgm:cxn modelId="{B712EBA5-53B9-4935-AD2A-4F57A076867D}" type="presParOf" srcId="{29A1F34C-989A-430C-ADB2-4DD178E086CD}" destId="{7533FCBC-6141-405A-AA54-D63351967E3B}" srcOrd="4" destOrd="0" presId="urn:microsoft.com/office/officeart/2005/8/layout/funnel1"/>
    <dgm:cxn modelId="{C6840D52-8F61-439B-94BC-BA2DCB2559B0}" type="presParOf" srcId="{29A1F34C-989A-430C-ADB2-4DD178E086CD}" destId="{87CEDD58-5CD8-405C-80FB-FB077827701E}" srcOrd="5" destOrd="0" presId="urn:microsoft.com/office/officeart/2005/8/layout/funnel1"/>
    <dgm:cxn modelId="{BC362B19-D5B8-4BA3-BC4B-ACB16AED002F}" type="presParOf" srcId="{29A1F34C-989A-430C-ADB2-4DD178E086CD}" destId="{1F49CFE1-319A-4666-AE0E-C156531708D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36CCCE-E75C-484D-AD97-04E1D94D6324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5A4B101-22CD-4FF9-B26B-F6C01FA29D8B}">
      <dgm:prSet phldrT="[텍스트]" custT="1"/>
      <dgm:spPr/>
      <dgm:t>
        <a:bodyPr/>
        <a:lstStyle/>
        <a:p>
          <a:pPr latinLnBrk="1"/>
          <a:r>
            <a:rPr lang="en-US" altLang="ko-KR" sz="1400" b="1" dirty="0" err="1" smtClean="0">
              <a:solidFill>
                <a:srgbClr val="FF0000"/>
              </a:solidFill>
            </a:rPr>
            <a:t>LeapMotion</a:t>
          </a:r>
          <a:endParaRPr lang="ko-KR" altLang="en-US" sz="1400" b="1" dirty="0">
            <a:solidFill>
              <a:srgbClr val="FF0000"/>
            </a:solidFill>
          </a:endParaRPr>
        </a:p>
      </dgm:t>
    </dgm:pt>
    <dgm:pt modelId="{E0086746-B679-4C88-A922-67A0778A32D7}" type="parTrans" cxnId="{0D5F4327-EDD8-4813-B892-0B7748F7C484}">
      <dgm:prSet/>
      <dgm:spPr/>
      <dgm:t>
        <a:bodyPr/>
        <a:lstStyle/>
        <a:p>
          <a:pPr latinLnBrk="1"/>
          <a:endParaRPr lang="ko-KR" altLang="en-US"/>
        </a:p>
      </dgm:t>
    </dgm:pt>
    <dgm:pt modelId="{4C728A49-453A-4BF3-9C4A-6C4532A8B1CA}" type="sibTrans" cxnId="{0D5F4327-EDD8-4813-B892-0B7748F7C484}">
      <dgm:prSet/>
      <dgm:spPr/>
      <dgm:t>
        <a:bodyPr/>
        <a:lstStyle/>
        <a:p>
          <a:pPr latinLnBrk="1"/>
          <a:endParaRPr lang="ko-KR" altLang="en-US"/>
        </a:p>
      </dgm:t>
    </dgm:pt>
    <dgm:pt modelId="{15BC1FAF-97B9-4366-A1A7-10E99C16DDA3}">
      <dgm:prSet phldrT="[텍스트]" custT="1"/>
      <dgm:spPr/>
      <dgm:t>
        <a:bodyPr/>
        <a:lstStyle/>
        <a:p>
          <a:pPr latinLnBrk="1"/>
          <a:r>
            <a:rPr lang="en-US" altLang="ko-KR" sz="1800" b="1" dirty="0" smtClean="0">
              <a:solidFill>
                <a:srgbClr val="FF0000"/>
              </a:solidFill>
            </a:rPr>
            <a:t>Keyboard</a:t>
          </a:r>
          <a:endParaRPr lang="ko-KR" altLang="en-US" sz="1800" b="1" dirty="0">
            <a:solidFill>
              <a:srgbClr val="FF0000"/>
            </a:solidFill>
          </a:endParaRPr>
        </a:p>
      </dgm:t>
    </dgm:pt>
    <dgm:pt modelId="{4CA4149F-FB9C-4F11-8734-BEA8672C0815}" type="parTrans" cxnId="{8E6066F2-FB42-4374-88B8-1E44AEEFE181}">
      <dgm:prSet/>
      <dgm:spPr/>
      <dgm:t>
        <a:bodyPr/>
        <a:lstStyle/>
        <a:p>
          <a:pPr latinLnBrk="1"/>
          <a:endParaRPr lang="ko-KR" altLang="en-US"/>
        </a:p>
      </dgm:t>
    </dgm:pt>
    <dgm:pt modelId="{375EE23F-7DBB-4A97-84D5-848F70B78879}" type="sibTrans" cxnId="{8E6066F2-FB42-4374-88B8-1E44AEEFE181}">
      <dgm:prSet/>
      <dgm:spPr/>
      <dgm:t>
        <a:bodyPr/>
        <a:lstStyle/>
        <a:p>
          <a:pPr latinLnBrk="1"/>
          <a:endParaRPr lang="ko-KR" altLang="en-US"/>
        </a:p>
      </dgm:t>
    </dgm:pt>
    <dgm:pt modelId="{E113A207-E5D5-435C-91DA-6670EBA41070}">
      <dgm:prSet phldrT="[텍스트]" custT="1"/>
      <dgm:spPr/>
      <dgm:t>
        <a:bodyPr/>
        <a:lstStyle/>
        <a:p>
          <a:pPr latinLnBrk="1"/>
          <a:r>
            <a:rPr lang="en-US" altLang="ko-KR" sz="2400" b="1" dirty="0" smtClean="0">
              <a:solidFill>
                <a:srgbClr val="FF0000"/>
              </a:solidFill>
            </a:rPr>
            <a:t>MYO</a:t>
          </a:r>
          <a:endParaRPr lang="ko-KR" altLang="en-US" sz="2400" b="1" dirty="0">
            <a:solidFill>
              <a:srgbClr val="FF0000"/>
            </a:solidFill>
          </a:endParaRPr>
        </a:p>
      </dgm:t>
    </dgm:pt>
    <dgm:pt modelId="{087FE6F4-D0ED-40DC-AA50-B0756BAA5FCC}" type="parTrans" cxnId="{A278B78E-2918-4F6D-8EA6-9EC7278E8248}">
      <dgm:prSet/>
      <dgm:spPr/>
      <dgm:t>
        <a:bodyPr/>
        <a:lstStyle/>
        <a:p>
          <a:pPr latinLnBrk="1"/>
          <a:endParaRPr lang="ko-KR" altLang="en-US"/>
        </a:p>
      </dgm:t>
    </dgm:pt>
    <dgm:pt modelId="{B761BF48-C254-4145-A721-E5DA6AFB99F5}" type="sibTrans" cxnId="{A278B78E-2918-4F6D-8EA6-9EC7278E8248}">
      <dgm:prSet/>
      <dgm:spPr/>
      <dgm:t>
        <a:bodyPr/>
        <a:lstStyle/>
        <a:p>
          <a:pPr latinLnBrk="1"/>
          <a:endParaRPr lang="ko-KR" altLang="en-US"/>
        </a:p>
      </dgm:t>
    </dgm:pt>
    <dgm:pt modelId="{A5D2F8D1-55FA-453B-96D0-CBDA96C59F3A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F45A20C-8610-4AB7-A737-40CE4143A28B}" type="sibTrans" cxnId="{78009D98-19D5-4D5D-96F2-5B2422E5C49E}">
      <dgm:prSet/>
      <dgm:spPr/>
      <dgm:t>
        <a:bodyPr/>
        <a:lstStyle/>
        <a:p>
          <a:pPr latinLnBrk="1"/>
          <a:endParaRPr lang="ko-KR" altLang="en-US"/>
        </a:p>
      </dgm:t>
    </dgm:pt>
    <dgm:pt modelId="{8B4FB349-5489-48F7-9065-B3993097C3B6}" type="parTrans" cxnId="{78009D98-19D5-4D5D-96F2-5B2422E5C49E}">
      <dgm:prSet/>
      <dgm:spPr/>
      <dgm:t>
        <a:bodyPr/>
        <a:lstStyle/>
        <a:p>
          <a:pPr latinLnBrk="1"/>
          <a:endParaRPr lang="ko-KR" altLang="en-US"/>
        </a:p>
      </dgm:t>
    </dgm:pt>
    <dgm:pt modelId="{29A1F34C-989A-430C-ADB2-4DD178E086CD}" type="pres">
      <dgm:prSet presAssocID="{C036CCCE-E75C-484D-AD97-04E1D94D6324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62B789-97CD-4756-938C-D2A6AB23A6A9}" type="pres">
      <dgm:prSet presAssocID="{C036CCCE-E75C-484D-AD97-04E1D94D6324}" presName="ellipse" presStyleLbl="trBgShp" presStyleIdx="0" presStyleCnt="1"/>
      <dgm:spPr/>
    </dgm:pt>
    <dgm:pt modelId="{56D1C735-C928-4836-A9DE-EC5C33E8ECAC}" type="pres">
      <dgm:prSet presAssocID="{C036CCCE-E75C-484D-AD97-04E1D94D6324}" presName="arrow1" presStyleLbl="fgShp" presStyleIdx="0" presStyleCnt="1"/>
      <dgm:spPr/>
    </dgm:pt>
    <dgm:pt modelId="{1D130826-4BBD-46D0-AC01-80BBCA1EFFD0}" type="pres">
      <dgm:prSet presAssocID="{C036CCCE-E75C-484D-AD97-04E1D94D6324}" presName="rectangle" presStyleLbl="revTx" presStyleIdx="0" presStyleCnt="1" custScaleX="17955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95D9B2-CF0A-432B-94A1-72D6527090B1}" type="pres">
      <dgm:prSet presAssocID="{15BC1FAF-97B9-4366-A1A7-10E99C16DDA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33FCBC-6141-405A-AA54-D63351967E3B}" type="pres">
      <dgm:prSet presAssocID="{E113A207-E5D5-435C-91DA-6670EBA41070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CEDD58-5CD8-405C-80FB-FB077827701E}" type="pres">
      <dgm:prSet presAssocID="{A5D2F8D1-55FA-453B-96D0-CBDA96C59F3A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49CFE1-319A-4666-AE0E-C156531708D2}" type="pres">
      <dgm:prSet presAssocID="{C036CCCE-E75C-484D-AD97-04E1D94D6324}" presName="funnel" presStyleLbl="trAlignAcc1" presStyleIdx="0" presStyleCnt="1"/>
      <dgm:spPr/>
    </dgm:pt>
  </dgm:ptLst>
  <dgm:cxnLst>
    <dgm:cxn modelId="{4121FF18-1101-49A4-B9DA-F85776BBB2F8}" type="presOf" srcId="{E113A207-E5D5-435C-91DA-6670EBA41070}" destId="{EC95D9B2-CF0A-432B-94A1-72D6527090B1}" srcOrd="0" destOrd="0" presId="urn:microsoft.com/office/officeart/2005/8/layout/funnel1"/>
    <dgm:cxn modelId="{96A9ED57-F9E0-4B62-9489-4B2E920D875C}" type="presOf" srcId="{A5D2F8D1-55FA-453B-96D0-CBDA96C59F3A}" destId="{1D130826-4BBD-46D0-AC01-80BBCA1EFFD0}" srcOrd="0" destOrd="0" presId="urn:microsoft.com/office/officeart/2005/8/layout/funnel1"/>
    <dgm:cxn modelId="{9496F26B-5CBF-4870-9853-68B5ACBC990A}" type="presOf" srcId="{95A4B101-22CD-4FF9-B26B-F6C01FA29D8B}" destId="{87CEDD58-5CD8-405C-80FB-FB077827701E}" srcOrd="0" destOrd="0" presId="urn:microsoft.com/office/officeart/2005/8/layout/funnel1"/>
    <dgm:cxn modelId="{84F4F12E-A522-4FAF-A382-BFF447F00B81}" type="presOf" srcId="{C036CCCE-E75C-484D-AD97-04E1D94D6324}" destId="{29A1F34C-989A-430C-ADB2-4DD178E086CD}" srcOrd="0" destOrd="0" presId="urn:microsoft.com/office/officeart/2005/8/layout/funnel1"/>
    <dgm:cxn modelId="{8E6066F2-FB42-4374-88B8-1E44AEEFE181}" srcId="{C036CCCE-E75C-484D-AD97-04E1D94D6324}" destId="{15BC1FAF-97B9-4366-A1A7-10E99C16DDA3}" srcOrd="1" destOrd="0" parTransId="{4CA4149F-FB9C-4F11-8734-BEA8672C0815}" sibTransId="{375EE23F-7DBB-4A97-84D5-848F70B78879}"/>
    <dgm:cxn modelId="{A278B78E-2918-4F6D-8EA6-9EC7278E8248}" srcId="{C036CCCE-E75C-484D-AD97-04E1D94D6324}" destId="{E113A207-E5D5-435C-91DA-6670EBA41070}" srcOrd="2" destOrd="0" parTransId="{087FE6F4-D0ED-40DC-AA50-B0756BAA5FCC}" sibTransId="{B761BF48-C254-4145-A721-E5DA6AFB99F5}"/>
    <dgm:cxn modelId="{0D5F4327-EDD8-4813-B892-0B7748F7C484}" srcId="{C036CCCE-E75C-484D-AD97-04E1D94D6324}" destId="{95A4B101-22CD-4FF9-B26B-F6C01FA29D8B}" srcOrd="0" destOrd="0" parTransId="{E0086746-B679-4C88-A922-67A0778A32D7}" sibTransId="{4C728A49-453A-4BF3-9C4A-6C4532A8B1CA}"/>
    <dgm:cxn modelId="{12F2C1E8-C910-4321-ADB0-22B5348CA774}" type="presOf" srcId="{15BC1FAF-97B9-4366-A1A7-10E99C16DDA3}" destId="{7533FCBC-6141-405A-AA54-D63351967E3B}" srcOrd="0" destOrd="0" presId="urn:microsoft.com/office/officeart/2005/8/layout/funnel1"/>
    <dgm:cxn modelId="{78009D98-19D5-4D5D-96F2-5B2422E5C49E}" srcId="{C036CCCE-E75C-484D-AD97-04E1D94D6324}" destId="{A5D2F8D1-55FA-453B-96D0-CBDA96C59F3A}" srcOrd="3" destOrd="0" parTransId="{8B4FB349-5489-48F7-9065-B3993097C3B6}" sibTransId="{8F45A20C-8610-4AB7-A737-40CE4143A28B}"/>
    <dgm:cxn modelId="{A0175844-8190-43EC-B149-51E9B9A88732}" type="presParOf" srcId="{29A1F34C-989A-430C-ADB2-4DD178E086CD}" destId="{6262B789-97CD-4756-938C-D2A6AB23A6A9}" srcOrd="0" destOrd="0" presId="urn:microsoft.com/office/officeart/2005/8/layout/funnel1"/>
    <dgm:cxn modelId="{83A96D8C-70B9-4CD4-8E49-3284954A9A13}" type="presParOf" srcId="{29A1F34C-989A-430C-ADB2-4DD178E086CD}" destId="{56D1C735-C928-4836-A9DE-EC5C33E8ECAC}" srcOrd="1" destOrd="0" presId="urn:microsoft.com/office/officeart/2005/8/layout/funnel1"/>
    <dgm:cxn modelId="{6FE51D91-DEB0-4585-8716-4D3FC4744165}" type="presParOf" srcId="{29A1F34C-989A-430C-ADB2-4DD178E086CD}" destId="{1D130826-4BBD-46D0-AC01-80BBCA1EFFD0}" srcOrd="2" destOrd="0" presId="urn:microsoft.com/office/officeart/2005/8/layout/funnel1"/>
    <dgm:cxn modelId="{EFDFE1E9-FA85-4C7E-AB31-4BC504C110F5}" type="presParOf" srcId="{29A1F34C-989A-430C-ADB2-4DD178E086CD}" destId="{EC95D9B2-CF0A-432B-94A1-72D6527090B1}" srcOrd="3" destOrd="0" presId="urn:microsoft.com/office/officeart/2005/8/layout/funnel1"/>
    <dgm:cxn modelId="{8DECFB24-4762-434A-9504-CCC7FC57E5EF}" type="presParOf" srcId="{29A1F34C-989A-430C-ADB2-4DD178E086CD}" destId="{7533FCBC-6141-405A-AA54-D63351967E3B}" srcOrd="4" destOrd="0" presId="urn:microsoft.com/office/officeart/2005/8/layout/funnel1"/>
    <dgm:cxn modelId="{67F166EB-5DBC-4992-A243-FED123A08EA6}" type="presParOf" srcId="{29A1F34C-989A-430C-ADB2-4DD178E086CD}" destId="{87CEDD58-5CD8-405C-80FB-FB077827701E}" srcOrd="5" destOrd="0" presId="urn:microsoft.com/office/officeart/2005/8/layout/funnel1"/>
    <dgm:cxn modelId="{FFA35B31-51E2-4B70-A100-37A0896D106F}" type="presParOf" srcId="{29A1F34C-989A-430C-ADB2-4DD178E086CD}" destId="{1F49CFE1-319A-4666-AE0E-C156531708D2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E6795D-FA30-4B33-B8C4-88DE48819E3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00BC823-428F-4D04-90E5-DFF2CE644BCF}">
      <dgm:prSet phldrT="[텍스트]"/>
      <dgm:spPr/>
      <dgm:t>
        <a:bodyPr/>
        <a:lstStyle/>
        <a:p>
          <a:pPr latinLnBrk="1"/>
          <a:r>
            <a:rPr lang="en-US" altLang="ko-KR" dirty="0" smtClean="0"/>
            <a:t>GUI</a:t>
          </a:r>
          <a:br>
            <a:rPr lang="en-US" altLang="ko-KR" dirty="0" smtClean="0"/>
          </a:br>
          <a:r>
            <a:rPr lang="en-US" altLang="ko-KR" dirty="0" smtClean="0"/>
            <a:t>&amp;</a:t>
          </a:r>
        </a:p>
        <a:p>
          <a:pPr latinLnBrk="1"/>
          <a:r>
            <a:rPr lang="en-US" altLang="ko-KR" dirty="0" smtClean="0"/>
            <a:t>Basic system</a:t>
          </a:r>
          <a:r>
            <a:rPr lang="ko-KR" altLang="en-US" dirty="0" smtClean="0"/>
            <a:t> </a:t>
          </a:r>
          <a:endParaRPr lang="ko-KR" altLang="en-US" dirty="0"/>
        </a:p>
      </dgm:t>
    </dgm:pt>
    <dgm:pt modelId="{ADDE99F0-7A96-49BE-9D71-2661F3907977}" type="parTrans" cxnId="{3204143F-1872-4DB6-9CF4-5A4F585386D6}">
      <dgm:prSet/>
      <dgm:spPr/>
      <dgm:t>
        <a:bodyPr/>
        <a:lstStyle/>
        <a:p>
          <a:pPr latinLnBrk="1"/>
          <a:endParaRPr lang="ko-KR" altLang="en-US"/>
        </a:p>
      </dgm:t>
    </dgm:pt>
    <dgm:pt modelId="{13D68D64-131F-48FE-BB99-017A585DC469}" type="sibTrans" cxnId="{3204143F-1872-4DB6-9CF4-5A4F585386D6}">
      <dgm:prSet/>
      <dgm:spPr/>
      <dgm:t>
        <a:bodyPr/>
        <a:lstStyle/>
        <a:p>
          <a:pPr latinLnBrk="1"/>
          <a:endParaRPr lang="ko-KR" altLang="en-US"/>
        </a:p>
      </dgm:t>
    </dgm:pt>
    <dgm:pt modelId="{7CC65EAB-0D44-4FD6-85C6-EDCEF014260F}">
      <dgm:prSet phldrT="[텍스트]"/>
      <dgm:spPr/>
      <dgm:t>
        <a:bodyPr/>
        <a:lstStyle/>
        <a:p>
          <a:pPr latinLnBrk="1"/>
          <a:r>
            <a:rPr lang="en-US" altLang="ko-KR" dirty="0" smtClean="0"/>
            <a:t>I/O Library</a:t>
          </a:r>
        </a:p>
      </dgm:t>
    </dgm:pt>
    <dgm:pt modelId="{5B616BD4-4CE6-4D59-883F-A42AE382DC61}" type="parTrans" cxnId="{2723FB6F-4C08-43E3-B55F-2890555B42E2}">
      <dgm:prSet/>
      <dgm:spPr/>
      <dgm:t>
        <a:bodyPr/>
        <a:lstStyle/>
        <a:p>
          <a:pPr latinLnBrk="1"/>
          <a:endParaRPr lang="ko-KR" altLang="en-US"/>
        </a:p>
      </dgm:t>
    </dgm:pt>
    <dgm:pt modelId="{6E97E4EA-B98E-4A8B-9600-DDD052F0176D}" type="sibTrans" cxnId="{2723FB6F-4C08-43E3-B55F-2890555B42E2}">
      <dgm:prSet/>
      <dgm:spPr/>
      <dgm:t>
        <a:bodyPr/>
        <a:lstStyle/>
        <a:p>
          <a:pPr latinLnBrk="1"/>
          <a:endParaRPr lang="ko-KR" altLang="en-US"/>
        </a:p>
      </dgm:t>
    </dgm:pt>
    <dgm:pt modelId="{0615A6EB-FC4D-4C08-B025-218FC80764FC}">
      <dgm:prSet phldrT="[텍스트]"/>
      <dgm:spPr/>
      <dgm:t>
        <a:bodyPr/>
        <a:lstStyle/>
        <a:p>
          <a:pPr latinLnBrk="1"/>
          <a:r>
            <a:rPr lang="en-US" altLang="ko-KR" dirty="0" smtClean="0"/>
            <a:t>Debugging</a:t>
          </a:r>
        </a:p>
        <a:p>
          <a:pPr latinLnBrk="1"/>
          <a:r>
            <a:rPr lang="en-US" altLang="ko-KR" dirty="0" smtClean="0"/>
            <a:t>&amp;</a:t>
          </a:r>
          <a:br>
            <a:rPr lang="en-US" altLang="ko-KR" dirty="0" smtClean="0"/>
          </a:br>
          <a:r>
            <a:rPr lang="ko-KR" altLang="en-US" dirty="0" smtClean="0"/>
            <a:t>마무리</a:t>
          </a:r>
          <a:endParaRPr lang="ko-KR" altLang="en-US" dirty="0"/>
        </a:p>
      </dgm:t>
    </dgm:pt>
    <dgm:pt modelId="{9E29D58B-F8B9-4E45-A985-0FBAE6F49F01}" type="parTrans" cxnId="{4B1EED97-80F4-42C5-B836-600EBF2081A9}">
      <dgm:prSet/>
      <dgm:spPr/>
      <dgm:t>
        <a:bodyPr/>
        <a:lstStyle/>
        <a:p>
          <a:pPr latinLnBrk="1"/>
          <a:endParaRPr lang="ko-KR" altLang="en-US"/>
        </a:p>
      </dgm:t>
    </dgm:pt>
    <dgm:pt modelId="{130EF9F9-54C3-441F-A69C-5484155E2203}" type="sibTrans" cxnId="{4B1EED97-80F4-42C5-B836-600EBF2081A9}">
      <dgm:prSet/>
      <dgm:spPr/>
      <dgm:t>
        <a:bodyPr/>
        <a:lstStyle/>
        <a:p>
          <a:pPr latinLnBrk="1"/>
          <a:endParaRPr lang="ko-KR" altLang="en-US"/>
        </a:p>
      </dgm:t>
    </dgm:pt>
    <dgm:pt modelId="{FF79B959-65CD-4A71-AA51-8621878524E3}" type="pres">
      <dgm:prSet presAssocID="{CFE6795D-FA30-4B33-B8C4-88DE48819E3E}" presName="CompostProcess" presStyleCnt="0">
        <dgm:presLayoutVars>
          <dgm:dir/>
          <dgm:resizeHandles val="exact"/>
        </dgm:presLayoutVars>
      </dgm:prSet>
      <dgm:spPr/>
    </dgm:pt>
    <dgm:pt modelId="{3C97EB77-C371-4B09-A087-EBF06DF6A058}" type="pres">
      <dgm:prSet presAssocID="{CFE6795D-FA30-4B33-B8C4-88DE48819E3E}" presName="arrow" presStyleLbl="bgShp" presStyleIdx="0" presStyleCnt="1"/>
      <dgm:spPr/>
    </dgm:pt>
    <dgm:pt modelId="{D081274A-8DAE-4A85-AB46-D2D98B5F50BD}" type="pres">
      <dgm:prSet presAssocID="{CFE6795D-FA30-4B33-B8C4-88DE48819E3E}" presName="linearProcess" presStyleCnt="0"/>
      <dgm:spPr/>
    </dgm:pt>
    <dgm:pt modelId="{9A5C01C1-EC46-4762-A3A6-5A773BF880A7}" type="pres">
      <dgm:prSet presAssocID="{D00BC823-428F-4D04-90E5-DFF2CE644BCF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CA8ED2-CAA1-4841-AE90-DBD11307B8EA}" type="pres">
      <dgm:prSet presAssocID="{13D68D64-131F-48FE-BB99-017A585DC469}" presName="sibTrans" presStyleCnt="0"/>
      <dgm:spPr/>
    </dgm:pt>
    <dgm:pt modelId="{0C92A6AA-5881-4A16-B6EC-0CCD773873BC}" type="pres">
      <dgm:prSet presAssocID="{7CC65EAB-0D44-4FD6-85C6-EDCEF014260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3AFFD4-7161-43A5-A9C5-99F8A4411303}" type="pres">
      <dgm:prSet presAssocID="{6E97E4EA-B98E-4A8B-9600-DDD052F0176D}" presName="sibTrans" presStyleCnt="0"/>
      <dgm:spPr/>
    </dgm:pt>
    <dgm:pt modelId="{B8518D5A-527F-473E-91DC-ED52B4B7A692}" type="pres">
      <dgm:prSet presAssocID="{0615A6EB-FC4D-4C08-B025-218FC80764FC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481DCFE-9CD9-469D-A5BE-7ADE9D31EC32}" type="presOf" srcId="{0615A6EB-FC4D-4C08-B025-218FC80764FC}" destId="{B8518D5A-527F-473E-91DC-ED52B4B7A692}" srcOrd="0" destOrd="0" presId="urn:microsoft.com/office/officeart/2005/8/layout/hProcess9"/>
    <dgm:cxn modelId="{061C74C7-620C-4443-9C79-49501675546F}" type="presOf" srcId="{D00BC823-428F-4D04-90E5-DFF2CE644BCF}" destId="{9A5C01C1-EC46-4762-A3A6-5A773BF880A7}" srcOrd="0" destOrd="0" presId="urn:microsoft.com/office/officeart/2005/8/layout/hProcess9"/>
    <dgm:cxn modelId="{8A6B947D-89EF-40D4-AD5F-AD91777F9E05}" type="presOf" srcId="{7CC65EAB-0D44-4FD6-85C6-EDCEF014260F}" destId="{0C92A6AA-5881-4A16-B6EC-0CCD773873BC}" srcOrd="0" destOrd="0" presId="urn:microsoft.com/office/officeart/2005/8/layout/hProcess9"/>
    <dgm:cxn modelId="{F80BFDC1-022D-479D-A8DE-C18C98A92DC6}" type="presOf" srcId="{CFE6795D-FA30-4B33-B8C4-88DE48819E3E}" destId="{FF79B959-65CD-4A71-AA51-8621878524E3}" srcOrd="0" destOrd="0" presId="urn:microsoft.com/office/officeart/2005/8/layout/hProcess9"/>
    <dgm:cxn modelId="{2723FB6F-4C08-43E3-B55F-2890555B42E2}" srcId="{CFE6795D-FA30-4B33-B8C4-88DE48819E3E}" destId="{7CC65EAB-0D44-4FD6-85C6-EDCEF014260F}" srcOrd="1" destOrd="0" parTransId="{5B616BD4-4CE6-4D59-883F-A42AE382DC61}" sibTransId="{6E97E4EA-B98E-4A8B-9600-DDD052F0176D}"/>
    <dgm:cxn modelId="{3204143F-1872-4DB6-9CF4-5A4F585386D6}" srcId="{CFE6795D-FA30-4B33-B8C4-88DE48819E3E}" destId="{D00BC823-428F-4D04-90E5-DFF2CE644BCF}" srcOrd="0" destOrd="0" parTransId="{ADDE99F0-7A96-49BE-9D71-2661F3907977}" sibTransId="{13D68D64-131F-48FE-BB99-017A585DC469}"/>
    <dgm:cxn modelId="{4B1EED97-80F4-42C5-B836-600EBF2081A9}" srcId="{CFE6795D-FA30-4B33-B8C4-88DE48819E3E}" destId="{0615A6EB-FC4D-4C08-B025-218FC80764FC}" srcOrd="2" destOrd="0" parTransId="{9E29D58B-F8B9-4E45-A985-0FBAE6F49F01}" sibTransId="{130EF9F9-54C3-441F-A69C-5484155E2203}"/>
    <dgm:cxn modelId="{F8E298F3-1C6A-486D-9CC6-74706BF65F81}" type="presParOf" srcId="{FF79B959-65CD-4A71-AA51-8621878524E3}" destId="{3C97EB77-C371-4B09-A087-EBF06DF6A058}" srcOrd="0" destOrd="0" presId="urn:microsoft.com/office/officeart/2005/8/layout/hProcess9"/>
    <dgm:cxn modelId="{2721C49C-B3FD-4183-94CA-185341515B68}" type="presParOf" srcId="{FF79B959-65CD-4A71-AA51-8621878524E3}" destId="{D081274A-8DAE-4A85-AB46-D2D98B5F50BD}" srcOrd="1" destOrd="0" presId="urn:microsoft.com/office/officeart/2005/8/layout/hProcess9"/>
    <dgm:cxn modelId="{A4E621A3-879E-42FC-A5A1-428BFC74BA92}" type="presParOf" srcId="{D081274A-8DAE-4A85-AB46-D2D98B5F50BD}" destId="{9A5C01C1-EC46-4762-A3A6-5A773BF880A7}" srcOrd="0" destOrd="0" presId="urn:microsoft.com/office/officeart/2005/8/layout/hProcess9"/>
    <dgm:cxn modelId="{05E6AA1B-DDA6-4421-8279-FB84B58235A3}" type="presParOf" srcId="{D081274A-8DAE-4A85-AB46-D2D98B5F50BD}" destId="{AACA8ED2-CAA1-4841-AE90-DBD11307B8EA}" srcOrd="1" destOrd="0" presId="urn:microsoft.com/office/officeart/2005/8/layout/hProcess9"/>
    <dgm:cxn modelId="{8D3AB5F4-5170-4F57-9474-DD8D7DCE92A4}" type="presParOf" srcId="{D081274A-8DAE-4A85-AB46-D2D98B5F50BD}" destId="{0C92A6AA-5881-4A16-B6EC-0CCD773873BC}" srcOrd="2" destOrd="0" presId="urn:microsoft.com/office/officeart/2005/8/layout/hProcess9"/>
    <dgm:cxn modelId="{84EFB1BC-72F2-40EE-B0B7-A69DC515FF3B}" type="presParOf" srcId="{D081274A-8DAE-4A85-AB46-D2D98B5F50BD}" destId="{DD3AFFD4-7161-43A5-A9C5-99F8A4411303}" srcOrd="3" destOrd="0" presId="urn:microsoft.com/office/officeart/2005/8/layout/hProcess9"/>
    <dgm:cxn modelId="{DFED4CD2-A384-431B-9004-715EC6BE8617}" type="presParOf" srcId="{D081274A-8DAE-4A85-AB46-D2D98B5F50BD}" destId="{B8518D5A-527F-473E-91DC-ED52B4B7A69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423829-CA75-4E8D-A1A2-9C42BA31E6C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2DBB724-8D23-4F6F-967C-B6CEBED27D14}">
      <dgm:prSet phldrT="[텍스트]"/>
      <dgm:spPr/>
      <dgm:t>
        <a:bodyPr/>
        <a:lstStyle/>
        <a:p>
          <a:pPr latinLnBrk="1"/>
          <a:r>
            <a:rPr lang="ko-KR" altLang="en-US" dirty="0" smtClean="0"/>
            <a:t>조동헌</a:t>
          </a:r>
          <a:endParaRPr lang="ko-KR" altLang="en-US" dirty="0"/>
        </a:p>
      </dgm:t>
    </dgm:pt>
    <dgm:pt modelId="{15131A4D-DEA9-4865-975D-AEA28342EDF1}" type="parTrans" cxnId="{F5EA7F0A-32A6-4581-BF30-907FC75ADA9C}">
      <dgm:prSet/>
      <dgm:spPr/>
      <dgm:t>
        <a:bodyPr/>
        <a:lstStyle/>
        <a:p>
          <a:pPr latinLnBrk="1"/>
          <a:endParaRPr lang="ko-KR" altLang="en-US"/>
        </a:p>
      </dgm:t>
    </dgm:pt>
    <dgm:pt modelId="{073C06E5-A7EA-4869-9517-E2C6B02A54FF}" type="sibTrans" cxnId="{F5EA7F0A-32A6-4581-BF30-907FC75ADA9C}">
      <dgm:prSet/>
      <dgm:spPr/>
      <dgm:t>
        <a:bodyPr/>
        <a:lstStyle/>
        <a:p>
          <a:pPr latinLnBrk="1"/>
          <a:endParaRPr lang="ko-KR" altLang="en-US"/>
        </a:p>
      </dgm:t>
    </dgm:pt>
    <dgm:pt modelId="{1B958110-DFD1-4EA4-BFBE-35510504E891}">
      <dgm:prSet phldrT="[텍스트]"/>
      <dgm:spPr/>
      <dgm:t>
        <a:bodyPr/>
        <a:lstStyle/>
        <a:p>
          <a:pPr latinLnBrk="1"/>
          <a:r>
            <a:rPr lang="ko-KR" altLang="en-US" dirty="0" smtClean="0"/>
            <a:t>개발</a:t>
          </a:r>
          <a:endParaRPr lang="ko-KR" altLang="en-US" dirty="0"/>
        </a:p>
      </dgm:t>
    </dgm:pt>
    <dgm:pt modelId="{26E6D37B-742D-4FA0-8237-3926C5B9DD17}" type="parTrans" cxnId="{F0311B56-590D-44CF-BFBB-E891F1AF84FC}">
      <dgm:prSet/>
      <dgm:spPr/>
      <dgm:t>
        <a:bodyPr/>
        <a:lstStyle/>
        <a:p>
          <a:pPr latinLnBrk="1"/>
          <a:endParaRPr lang="ko-KR" altLang="en-US"/>
        </a:p>
      </dgm:t>
    </dgm:pt>
    <dgm:pt modelId="{F7A48811-051E-47C8-B571-CD0E33591084}" type="sibTrans" cxnId="{F0311B56-590D-44CF-BFBB-E891F1AF84FC}">
      <dgm:prSet/>
      <dgm:spPr/>
      <dgm:t>
        <a:bodyPr/>
        <a:lstStyle/>
        <a:p>
          <a:pPr latinLnBrk="1"/>
          <a:endParaRPr lang="ko-KR" altLang="en-US"/>
        </a:p>
      </dgm:t>
    </dgm:pt>
    <dgm:pt modelId="{11EC12C0-7A17-4E01-8FA2-5F53082508EA}">
      <dgm:prSet phldrT="[텍스트]"/>
      <dgm:spPr/>
      <dgm:t>
        <a:bodyPr/>
        <a:lstStyle/>
        <a:p>
          <a:pPr latinLnBrk="1"/>
          <a:r>
            <a:rPr lang="ko-KR" altLang="en-US" dirty="0" smtClean="0"/>
            <a:t>일정관리</a:t>
          </a:r>
          <a:r>
            <a:rPr lang="en-US" altLang="ko-KR" dirty="0" smtClean="0"/>
            <a:t>/ </a:t>
          </a:r>
          <a:r>
            <a:rPr lang="ko-KR" altLang="en-US" dirty="0" smtClean="0"/>
            <a:t>디자인</a:t>
          </a:r>
          <a:endParaRPr lang="ko-KR" altLang="en-US" dirty="0"/>
        </a:p>
      </dgm:t>
    </dgm:pt>
    <dgm:pt modelId="{9E3C7EC4-F5EF-4038-9257-FBB92E13A141}" type="parTrans" cxnId="{25C330C7-76E3-4958-8E8A-313E2C2CF650}">
      <dgm:prSet/>
      <dgm:spPr/>
      <dgm:t>
        <a:bodyPr/>
        <a:lstStyle/>
        <a:p>
          <a:pPr latinLnBrk="1"/>
          <a:endParaRPr lang="ko-KR" altLang="en-US"/>
        </a:p>
      </dgm:t>
    </dgm:pt>
    <dgm:pt modelId="{5ED9D2FC-D60C-44E8-958F-2B2798221FA4}" type="sibTrans" cxnId="{25C330C7-76E3-4958-8E8A-313E2C2CF650}">
      <dgm:prSet/>
      <dgm:spPr/>
      <dgm:t>
        <a:bodyPr/>
        <a:lstStyle/>
        <a:p>
          <a:pPr latinLnBrk="1"/>
          <a:endParaRPr lang="ko-KR" altLang="en-US"/>
        </a:p>
      </dgm:t>
    </dgm:pt>
    <dgm:pt modelId="{ECF5CC08-43CB-4BF5-B94E-4D04F7E71FF3}">
      <dgm:prSet phldrT="[텍스트]"/>
      <dgm:spPr/>
      <dgm:t>
        <a:bodyPr/>
        <a:lstStyle/>
        <a:p>
          <a:pPr latinLnBrk="1"/>
          <a:r>
            <a:rPr lang="ko-KR" altLang="en-US" dirty="0" smtClean="0"/>
            <a:t>박민욱</a:t>
          </a:r>
          <a:endParaRPr lang="ko-KR" altLang="en-US" dirty="0"/>
        </a:p>
      </dgm:t>
    </dgm:pt>
    <dgm:pt modelId="{42C35E62-B46A-4D20-8852-311D918D8A9E}" type="parTrans" cxnId="{6D1472DC-F965-45FC-BBD7-FD8AC3F3103A}">
      <dgm:prSet/>
      <dgm:spPr/>
      <dgm:t>
        <a:bodyPr/>
        <a:lstStyle/>
        <a:p>
          <a:pPr latinLnBrk="1"/>
          <a:endParaRPr lang="ko-KR" altLang="en-US"/>
        </a:p>
      </dgm:t>
    </dgm:pt>
    <dgm:pt modelId="{4907673B-88E2-4308-BF5D-3769A15E5348}" type="sibTrans" cxnId="{6D1472DC-F965-45FC-BBD7-FD8AC3F3103A}">
      <dgm:prSet/>
      <dgm:spPr/>
      <dgm:t>
        <a:bodyPr/>
        <a:lstStyle/>
        <a:p>
          <a:pPr latinLnBrk="1"/>
          <a:endParaRPr lang="ko-KR" altLang="en-US"/>
        </a:p>
      </dgm:t>
    </dgm:pt>
    <dgm:pt modelId="{FD0A0CC3-5A85-4CAB-B916-2DE8151A4053}">
      <dgm:prSet phldrT="[텍스트]"/>
      <dgm:spPr/>
      <dgm:t>
        <a:bodyPr/>
        <a:lstStyle/>
        <a:p>
          <a:pPr latinLnBrk="1"/>
          <a:r>
            <a:rPr lang="ko-KR" altLang="en-US" dirty="0" smtClean="0"/>
            <a:t>개발</a:t>
          </a:r>
          <a:endParaRPr lang="ko-KR" altLang="en-US" dirty="0"/>
        </a:p>
      </dgm:t>
    </dgm:pt>
    <dgm:pt modelId="{DD265ECD-E48E-4754-BEC8-F040D18FE05A}" type="parTrans" cxnId="{7591D311-0CDE-4ED8-9DC5-F941FCCCD34A}">
      <dgm:prSet/>
      <dgm:spPr/>
      <dgm:t>
        <a:bodyPr/>
        <a:lstStyle/>
        <a:p>
          <a:pPr latinLnBrk="1"/>
          <a:endParaRPr lang="ko-KR" altLang="en-US"/>
        </a:p>
      </dgm:t>
    </dgm:pt>
    <dgm:pt modelId="{0379C1F8-3C85-4FCD-A0FA-A6FDFB0DAF7D}" type="sibTrans" cxnId="{7591D311-0CDE-4ED8-9DC5-F941FCCCD34A}">
      <dgm:prSet/>
      <dgm:spPr/>
      <dgm:t>
        <a:bodyPr/>
        <a:lstStyle/>
        <a:p>
          <a:pPr latinLnBrk="1"/>
          <a:endParaRPr lang="ko-KR" altLang="en-US"/>
        </a:p>
      </dgm:t>
    </dgm:pt>
    <dgm:pt modelId="{10F9C490-330D-4EF1-BCCA-7B1DD53128FD}">
      <dgm:prSet phldrT="[텍스트]"/>
      <dgm:spPr/>
      <dgm:t>
        <a:bodyPr/>
        <a:lstStyle/>
        <a:p>
          <a:pPr latinLnBrk="1"/>
          <a:r>
            <a:rPr lang="ko-KR" altLang="en-US" dirty="0" smtClean="0"/>
            <a:t>자료조사</a:t>
          </a:r>
          <a:endParaRPr lang="ko-KR" altLang="en-US" dirty="0"/>
        </a:p>
      </dgm:t>
    </dgm:pt>
    <dgm:pt modelId="{70F6FFA4-1B57-4F06-8A9D-3695266F93D6}" type="parTrans" cxnId="{6A2A410E-774F-4E68-BB20-43C554E2298F}">
      <dgm:prSet/>
      <dgm:spPr/>
      <dgm:t>
        <a:bodyPr/>
        <a:lstStyle/>
        <a:p>
          <a:pPr latinLnBrk="1"/>
          <a:endParaRPr lang="ko-KR" altLang="en-US"/>
        </a:p>
      </dgm:t>
    </dgm:pt>
    <dgm:pt modelId="{38623119-738B-4EBD-80B8-F9EB7BBE1AD2}" type="sibTrans" cxnId="{6A2A410E-774F-4E68-BB20-43C554E2298F}">
      <dgm:prSet/>
      <dgm:spPr/>
      <dgm:t>
        <a:bodyPr/>
        <a:lstStyle/>
        <a:p>
          <a:pPr latinLnBrk="1"/>
          <a:endParaRPr lang="ko-KR" altLang="en-US"/>
        </a:p>
      </dgm:t>
    </dgm:pt>
    <dgm:pt modelId="{40C3CCD7-529A-406C-A018-B900BB02A1F3}">
      <dgm:prSet phldrT="[텍스트]"/>
      <dgm:spPr/>
      <dgm:t>
        <a:bodyPr/>
        <a:lstStyle/>
        <a:p>
          <a:pPr latinLnBrk="1"/>
          <a:r>
            <a:rPr lang="ko-KR" altLang="en-US" dirty="0" smtClean="0"/>
            <a:t>백경오</a:t>
          </a:r>
          <a:endParaRPr lang="ko-KR" altLang="en-US" dirty="0"/>
        </a:p>
      </dgm:t>
    </dgm:pt>
    <dgm:pt modelId="{B5636C69-2886-4ACE-A29C-CD50AFC9FA0A}" type="parTrans" cxnId="{6B4E694C-5B19-4E6C-836F-8CB5D223F94E}">
      <dgm:prSet/>
      <dgm:spPr/>
      <dgm:t>
        <a:bodyPr/>
        <a:lstStyle/>
        <a:p>
          <a:pPr latinLnBrk="1"/>
          <a:endParaRPr lang="ko-KR" altLang="en-US"/>
        </a:p>
      </dgm:t>
    </dgm:pt>
    <dgm:pt modelId="{022FE3DF-9F29-4F63-87C0-93BBB601C25B}" type="sibTrans" cxnId="{6B4E694C-5B19-4E6C-836F-8CB5D223F94E}">
      <dgm:prSet/>
      <dgm:spPr/>
      <dgm:t>
        <a:bodyPr/>
        <a:lstStyle/>
        <a:p>
          <a:pPr latinLnBrk="1"/>
          <a:endParaRPr lang="ko-KR" altLang="en-US"/>
        </a:p>
      </dgm:t>
    </dgm:pt>
    <dgm:pt modelId="{37588867-9728-4158-9CEB-124DAF44C305}">
      <dgm:prSet phldrT="[텍스트]"/>
      <dgm:spPr/>
      <dgm:t>
        <a:bodyPr/>
        <a:lstStyle/>
        <a:p>
          <a:pPr latinLnBrk="1"/>
          <a:r>
            <a:rPr lang="ko-KR" altLang="en-US" dirty="0" smtClean="0"/>
            <a:t>개발</a:t>
          </a:r>
          <a:endParaRPr lang="ko-KR" altLang="en-US" dirty="0"/>
        </a:p>
      </dgm:t>
    </dgm:pt>
    <dgm:pt modelId="{159783FC-380C-4B59-AFE2-A335DE216AFA}" type="parTrans" cxnId="{00ECBD1A-8CFC-44B4-8DF2-1C7C41525A6E}">
      <dgm:prSet/>
      <dgm:spPr/>
      <dgm:t>
        <a:bodyPr/>
        <a:lstStyle/>
        <a:p>
          <a:pPr latinLnBrk="1"/>
          <a:endParaRPr lang="ko-KR" altLang="en-US"/>
        </a:p>
      </dgm:t>
    </dgm:pt>
    <dgm:pt modelId="{B3F38794-6069-462C-B0DA-71E430EBAB9A}" type="sibTrans" cxnId="{00ECBD1A-8CFC-44B4-8DF2-1C7C41525A6E}">
      <dgm:prSet/>
      <dgm:spPr/>
      <dgm:t>
        <a:bodyPr/>
        <a:lstStyle/>
        <a:p>
          <a:pPr latinLnBrk="1"/>
          <a:endParaRPr lang="ko-KR" altLang="en-US"/>
        </a:p>
      </dgm:t>
    </dgm:pt>
    <dgm:pt modelId="{5A893185-243E-4C92-95F1-C0B194AC367B}">
      <dgm:prSet phldrT="[텍스트]"/>
      <dgm:spPr/>
      <dgm:t>
        <a:bodyPr/>
        <a:lstStyle/>
        <a:p>
          <a:pPr latinLnBrk="1"/>
          <a:r>
            <a:rPr lang="ko-KR" altLang="en-US" dirty="0" smtClean="0"/>
            <a:t>프레젠테이션 및 보고서 총괄</a:t>
          </a:r>
          <a:endParaRPr lang="ko-KR" altLang="en-US" dirty="0"/>
        </a:p>
      </dgm:t>
    </dgm:pt>
    <dgm:pt modelId="{21270F77-ADAC-43DC-AE29-24818F4D9F56}" type="parTrans" cxnId="{E134B9F5-DAC5-4F97-A21A-95EF72642E0C}">
      <dgm:prSet/>
      <dgm:spPr/>
      <dgm:t>
        <a:bodyPr/>
        <a:lstStyle/>
        <a:p>
          <a:pPr latinLnBrk="1"/>
          <a:endParaRPr lang="ko-KR" altLang="en-US"/>
        </a:p>
      </dgm:t>
    </dgm:pt>
    <dgm:pt modelId="{D82D7E0B-76C1-4554-9FB1-7DAD96A68A39}" type="sibTrans" cxnId="{E134B9F5-DAC5-4F97-A21A-95EF72642E0C}">
      <dgm:prSet/>
      <dgm:spPr/>
      <dgm:t>
        <a:bodyPr/>
        <a:lstStyle/>
        <a:p>
          <a:pPr latinLnBrk="1"/>
          <a:endParaRPr lang="ko-KR" altLang="en-US"/>
        </a:p>
      </dgm:t>
    </dgm:pt>
    <dgm:pt modelId="{E757E1F7-4BF3-48D6-A569-AB137BE94788}" type="pres">
      <dgm:prSet presAssocID="{AF423829-CA75-4E8D-A1A2-9C42BA31E6C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13EBAC-E3B9-46CA-9EEF-9322D2035AB9}" type="pres">
      <dgm:prSet presAssocID="{72DBB724-8D23-4F6F-967C-B6CEBED27D14}" presName="linNode" presStyleCnt="0"/>
      <dgm:spPr/>
    </dgm:pt>
    <dgm:pt modelId="{C5552680-4CF9-4B68-81D8-13D1568731C9}" type="pres">
      <dgm:prSet presAssocID="{72DBB724-8D23-4F6F-967C-B6CEBED27D14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23EB7B-6688-4674-93D2-28B41D0E83AA}" type="pres">
      <dgm:prSet presAssocID="{72DBB724-8D23-4F6F-967C-B6CEBED27D14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30A090-F910-497E-97A8-5954731AAC30}" type="pres">
      <dgm:prSet presAssocID="{073C06E5-A7EA-4869-9517-E2C6B02A54FF}" presName="sp" presStyleCnt="0"/>
      <dgm:spPr/>
    </dgm:pt>
    <dgm:pt modelId="{046F07C6-7462-4DDD-94EE-06ABC8310919}" type="pres">
      <dgm:prSet presAssocID="{ECF5CC08-43CB-4BF5-B94E-4D04F7E71FF3}" presName="linNode" presStyleCnt="0"/>
      <dgm:spPr/>
    </dgm:pt>
    <dgm:pt modelId="{C9923344-8ABA-471C-BD5C-AAF1D727FCEF}" type="pres">
      <dgm:prSet presAssocID="{ECF5CC08-43CB-4BF5-B94E-4D04F7E71FF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D95874-2FD5-4908-B7EB-61FDC71AE97B}" type="pres">
      <dgm:prSet presAssocID="{ECF5CC08-43CB-4BF5-B94E-4D04F7E71FF3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36D8E5-DE58-4CC3-9CE1-0B8747210844}" type="pres">
      <dgm:prSet presAssocID="{4907673B-88E2-4308-BF5D-3769A15E5348}" presName="sp" presStyleCnt="0"/>
      <dgm:spPr/>
    </dgm:pt>
    <dgm:pt modelId="{E6EA0097-7E2C-4D5B-99FA-811DE91F5EE2}" type="pres">
      <dgm:prSet presAssocID="{40C3CCD7-529A-406C-A018-B900BB02A1F3}" presName="linNode" presStyleCnt="0"/>
      <dgm:spPr/>
    </dgm:pt>
    <dgm:pt modelId="{D9F450D4-C58B-4549-91C1-BA540C40D2E7}" type="pres">
      <dgm:prSet presAssocID="{40C3CCD7-529A-406C-A018-B900BB02A1F3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A80233-9535-42F5-8018-F4FE5E10D0E5}" type="pres">
      <dgm:prSet presAssocID="{40C3CCD7-529A-406C-A018-B900BB02A1F3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C3AAF7C-063D-4DBA-BFDC-F246A85AE345}" type="presOf" srcId="{5A893185-243E-4C92-95F1-C0B194AC367B}" destId="{9EA80233-9535-42F5-8018-F4FE5E10D0E5}" srcOrd="0" destOrd="1" presId="urn:microsoft.com/office/officeart/2005/8/layout/vList5"/>
    <dgm:cxn modelId="{E134B9F5-DAC5-4F97-A21A-95EF72642E0C}" srcId="{40C3CCD7-529A-406C-A018-B900BB02A1F3}" destId="{5A893185-243E-4C92-95F1-C0B194AC367B}" srcOrd="1" destOrd="0" parTransId="{21270F77-ADAC-43DC-AE29-24818F4D9F56}" sibTransId="{D82D7E0B-76C1-4554-9FB1-7DAD96A68A39}"/>
    <dgm:cxn modelId="{B2E956C4-F305-4948-AEFE-787A590F5115}" type="presOf" srcId="{1B958110-DFD1-4EA4-BFBE-35510504E891}" destId="{FD23EB7B-6688-4674-93D2-28B41D0E83AA}" srcOrd="0" destOrd="0" presId="urn:microsoft.com/office/officeart/2005/8/layout/vList5"/>
    <dgm:cxn modelId="{6B4E694C-5B19-4E6C-836F-8CB5D223F94E}" srcId="{AF423829-CA75-4E8D-A1A2-9C42BA31E6CC}" destId="{40C3CCD7-529A-406C-A018-B900BB02A1F3}" srcOrd="2" destOrd="0" parTransId="{B5636C69-2886-4ACE-A29C-CD50AFC9FA0A}" sibTransId="{022FE3DF-9F29-4F63-87C0-93BBB601C25B}"/>
    <dgm:cxn modelId="{AECBE4BC-1330-492E-A0CA-58661776360C}" type="presOf" srcId="{11EC12C0-7A17-4E01-8FA2-5F53082508EA}" destId="{FD23EB7B-6688-4674-93D2-28B41D0E83AA}" srcOrd="0" destOrd="1" presId="urn:microsoft.com/office/officeart/2005/8/layout/vList5"/>
    <dgm:cxn modelId="{7591D311-0CDE-4ED8-9DC5-F941FCCCD34A}" srcId="{ECF5CC08-43CB-4BF5-B94E-4D04F7E71FF3}" destId="{FD0A0CC3-5A85-4CAB-B916-2DE8151A4053}" srcOrd="0" destOrd="0" parTransId="{DD265ECD-E48E-4754-BEC8-F040D18FE05A}" sibTransId="{0379C1F8-3C85-4FCD-A0FA-A6FDFB0DAF7D}"/>
    <dgm:cxn modelId="{6D1472DC-F965-45FC-BBD7-FD8AC3F3103A}" srcId="{AF423829-CA75-4E8D-A1A2-9C42BA31E6CC}" destId="{ECF5CC08-43CB-4BF5-B94E-4D04F7E71FF3}" srcOrd="1" destOrd="0" parTransId="{42C35E62-B46A-4D20-8852-311D918D8A9E}" sibTransId="{4907673B-88E2-4308-BF5D-3769A15E5348}"/>
    <dgm:cxn modelId="{9EBC4499-C9B3-4E91-8BDE-2123D2971239}" type="presOf" srcId="{FD0A0CC3-5A85-4CAB-B916-2DE8151A4053}" destId="{F3D95874-2FD5-4908-B7EB-61FDC71AE97B}" srcOrd="0" destOrd="0" presId="urn:microsoft.com/office/officeart/2005/8/layout/vList5"/>
    <dgm:cxn modelId="{6A2A410E-774F-4E68-BB20-43C554E2298F}" srcId="{ECF5CC08-43CB-4BF5-B94E-4D04F7E71FF3}" destId="{10F9C490-330D-4EF1-BCCA-7B1DD53128FD}" srcOrd="1" destOrd="0" parTransId="{70F6FFA4-1B57-4F06-8A9D-3695266F93D6}" sibTransId="{38623119-738B-4EBD-80B8-F9EB7BBE1AD2}"/>
    <dgm:cxn modelId="{F5EA7F0A-32A6-4581-BF30-907FC75ADA9C}" srcId="{AF423829-CA75-4E8D-A1A2-9C42BA31E6CC}" destId="{72DBB724-8D23-4F6F-967C-B6CEBED27D14}" srcOrd="0" destOrd="0" parTransId="{15131A4D-DEA9-4865-975D-AEA28342EDF1}" sibTransId="{073C06E5-A7EA-4869-9517-E2C6B02A54FF}"/>
    <dgm:cxn modelId="{25C330C7-76E3-4958-8E8A-313E2C2CF650}" srcId="{72DBB724-8D23-4F6F-967C-B6CEBED27D14}" destId="{11EC12C0-7A17-4E01-8FA2-5F53082508EA}" srcOrd="1" destOrd="0" parTransId="{9E3C7EC4-F5EF-4038-9257-FBB92E13A141}" sibTransId="{5ED9D2FC-D60C-44E8-958F-2B2798221FA4}"/>
    <dgm:cxn modelId="{F0311B56-590D-44CF-BFBB-E891F1AF84FC}" srcId="{72DBB724-8D23-4F6F-967C-B6CEBED27D14}" destId="{1B958110-DFD1-4EA4-BFBE-35510504E891}" srcOrd="0" destOrd="0" parTransId="{26E6D37B-742D-4FA0-8237-3926C5B9DD17}" sibTransId="{F7A48811-051E-47C8-B571-CD0E33591084}"/>
    <dgm:cxn modelId="{CBE8B434-9BEA-4C49-BA90-257899A71760}" type="presOf" srcId="{10F9C490-330D-4EF1-BCCA-7B1DD53128FD}" destId="{F3D95874-2FD5-4908-B7EB-61FDC71AE97B}" srcOrd="0" destOrd="1" presId="urn:microsoft.com/office/officeart/2005/8/layout/vList5"/>
    <dgm:cxn modelId="{33E6549D-AF35-42D0-A3E7-87ACC43C725A}" type="presOf" srcId="{AF423829-CA75-4E8D-A1A2-9C42BA31E6CC}" destId="{E757E1F7-4BF3-48D6-A569-AB137BE94788}" srcOrd="0" destOrd="0" presId="urn:microsoft.com/office/officeart/2005/8/layout/vList5"/>
    <dgm:cxn modelId="{4814CAC6-AFF3-4C2F-9155-8688973AC9C9}" type="presOf" srcId="{40C3CCD7-529A-406C-A018-B900BB02A1F3}" destId="{D9F450D4-C58B-4549-91C1-BA540C40D2E7}" srcOrd="0" destOrd="0" presId="urn:microsoft.com/office/officeart/2005/8/layout/vList5"/>
    <dgm:cxn modelId="{00ECBD1A-8CFC-44B4-8DF2-1C7C41525A6E}" srcId="{40C3CCD7-529A-406C-A018-B900BB02A1F3}" destId="{37588867-9728-4158-9CEB-124DAF44C305}" srcOrd="0" destOrd="0" parTransId="{159783FC-380C-4B59-AFE2-A335DE216AFA}" sibTransId="{B3F38794-6069-462C-B0DA-71E430EBAB9A}"/>
    <dgm:cxn modelId="{A8D37E66-BF2C-4864-88DD-A4BE76C16349}" type="presOf" srcId="{37588867-9728-4158-9CEB-124DAF44C305}" destId="{9EA80233-9535-42F5-8018-F4FE5E10D0E5}" srcOrd="0" destOrd="0" presId="urn:microsoft.com/office/officeart/2005/8/layout/vList5"/>
    <dgm:cxn modelId="{F73B76D4-889C-4A26-94E3-9D1F3FB81792}" type="presOf" srcId="{72DBB724-8D23-4F6F-967C-B6CEBED27D14}" destId="{C5552680-4CF9-4B68-81D8-13D1568731C9}" srcOrd="0" destOrd="0" presId="urn:microsoft.com/office/officeart/2005/8/layout/vList5"/>
    <dgm:cxn modelId="{EA004F89-96BC-4FEB-B4FA-4424056C60E7}" type="presOf" srcId="{ECF5CC08-43CB-4BF5-B94E-4D04F7E71FF3}" destId="{C9923344-8ABA-471C-BD5C-AAF1D727FCEF}" srcOrd="0" destOrd="0" presId="urn:microsoft.com/office/officeart/2005/8/layout/vList5"/>
    <dgm:cxn modelId="{2B7FB549-72C8-43DC-8538-197094C1BF5E}" type="presParOf" srcId="{E757E1F7-4BF3-48D6-A569-AB137BE94788}" destId="{A113EBAC-E3B9-46CA-9EEF-9322D2035AB9}" srcOrd="0" destOrd="0" presId="urn:microsoft.com/office/officeart/2005/8/layout/vList5"/>
    <dgm:cxn modelId="{8C0A64C1-0382-4A18-8884-720D563DE258}" type="presParOf" srcId="{A113EBAC-E3B9-46CA-9EEF-9322D2035AB9}" destId="{C5552680-4CF9-4B68-81D8-13D1568731C9}" srcOrd="0" destOrd="0" presId="urn:microsoft.com/office/officeart/2005/8/layout/vList5"/>
    <dgm:cxn modelId="{92EF472B-A9DD-42CA-A1C0-165EF7545971}" type="presParOf" srcId="{A113EBAC-E3B9-46CA-9EEF-9322D2035AB9}" destId="{FD23EB7B-6688-4674-93D2-28B41D0E83AA}" srcOrd="1" destOrd="0" presId="urn:microsoft.com/office/officeart/2005/8/layout/vList5"/>
    <dgm:cxn modelId="{A5FEF03E-E57F-4D2E-8C05-907BC3EBFF07}" type="presParOf" srcId="{E757E1F7-4BF3-48D6-A569-AB137BE94788}" destId="{1E30A090-F910-497E-97A8-5954731AAC30}" srcOrd="1" destOrd="0" presId="urn:microsoft.com/office/officeart/2005/8/layout/vList5"/>
    <dgm:cxn modelId="{8506F3F4-D0EA-4A5E-B6D1-0382ECD2326A}" type="presParOf" srcId="{E757E1F7-4BF3-48D6-A569-AB137BE94788}" destId="{046F07C6-7462-4DDD-94EE-06ABC8310919}" srcOrd="2" destOrd="0" presId="urn:microsoft.com/office/officeart/2005/8/layout/vList5"/>
    <dgm:cxn modelId="{6527190B-2251-4482-B3AB-758E07DE8F39}" type="presParOf" srcId="{046F07C6-7462-4DDD-94EE-06ABC8310919}" destId="{C9923344-8ABA-471C-BD5C-AAF1D727FCEF}" srcOrd="0" destOrd="0" presId="urn:microsoft.com/office/officeart/2005/8/layout/vList5"/>
    <dgm:cxn modelId="{0234A624-AAB4-4212-A202-66D207FE36CE}" type="presParOf" srcId="{046F07C6-7462-4DDD-94EE-06ABC8310919}" destId="{F3D95874-2FD5-4908-B7EB-61FDC71AE97B}" srcOrd="1" destOrd="0" presId="urn:microsoft.com/office/officeart/2005/8/layout/vList5"/>
    <dgm:cxn modelId="{12B8112F-8304-4CB6-8396-A18AB089CF1B}" type="presParOf" srcId="{E757E1F7-4BF3-48D6-A569-AB137BE94788}" destId="{F036D8E5-DE58-4CC3-9CE1-0B8747210844}" srcOrd="3" destOrd="0" presId="urn:microsoft.com/office/officeart/2005/8/layout/vList5"/>
    <dgm:cxn modelId="{D75F7245-4A7F-41FA-AC4D-B26F14694354}" type="presParOf" srcId="{E757E1F7-4BF3-48D6-A569-AB137BE94788}" destId="{E6EA0097-7E2C-4D5B-99FA-811DE91F5EE2}" srcOrd="4" destOrd="0" presId="urn:microsoft.com/office/officeart/2005/8/layout/vList5"/>
    <dgm:cxn modelId="{1691C693-2B42-4A99-8CEF-4F6530044464}" type="presParOf" srcId="{E6EA0097-7E2C-4D5B-99FA-811DE91F5EE2}" destId="{D9F450D4-C58B-4549-91C1-BA540C40D2E7}" srcOrd="0" destOrd="0" presId="urn:microsoft.com/office/officeart/2005/8/layout/vList5"/>
    <dgm:cxn modelId="{809DF4B5-B40E-48B0-B00A-CB320E7C51DD}" type="presParOf" srcId="{E6EA0097-7E2C-4D5B-99FA-811DE91F5EE2}" destId="{9EA80233-9535-42F5-8018-F4FE5E10D0E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BB77B-7FE1-4C62-846F-1EF19FC834A7}">
      <dsp:nvSpPr>
        <dsp:cNvPr id="0" name=""/>
        <dsp:cNvSpPr/>
      </dsp:nvSpPr>
      <dsp:spPr>
        <a:xfrm>
          <a:off x="4731" y="1774692"/>
          <a:ext cx="3115468" cy="1869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200" kern="1200" dirty="0" smtClean="0"/>
            <a:t>Input</a:t>
          </a:r>
          <a:endParaRPr lang="ko-KR" altLang="en-US" sz="6200" kern="1200" dirty="0"/>
        </a:p>
      </dsp:txBody>
      <dsp:txXfrm>
        <a:off x="59480" y="1829441"/>
        <a:ext cx="3005970" cy="1759783"/>
      </dsp:txXfrm>
    </dsp:sp>
    <dsp:sp modelId="{793EBF84-C26F-4931-BED4-6B68F8C4DE3C}">
      <dsp:nvSpPr>
        <dsp:cNvPr id="0" name=""/>
        <dsp:cNvSpPr/>
      </dsp:nvSpPr>
      <dsp:spPr>
        <a:xfrm>
          <a:off x="3431746" y="2323015"/>
          <a:ext cx="660479" cy="7726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200" kern="1200"/>
        </a:p>
      </dsp:txBody>
      <dsp:txXfrm>
        <a:off x="3431746" y="2477542"/>
        <a:ext cx="462335" cy="463582"/>
      </dsp:txXfrm>
    </dsp:sp>
    <dsp:sp modelId="{31DEF7A9-9C8A-4EAC-9081-6937F7763A63}">
      <dsp:nvSpPr>
        <dsp:cNvPr id="0" name=""/>
        <dsp:cNvSpPr/>
      </dsp:nvSpPr>
      <dsp:spPr>
        <a:xfrm>
          <a:off x="4366387" y="1774692"/>
          <a:ext cx="3756881" cy="1869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200" kern="1200" dirty="0" smtClean="0"/>
            <a:t>Output</a:t>
          </a:r>
          <a:endParaRPr lang="ko-KR" altLang="en-US" sz="6200" kern="1200" dirty="0"/>
        </a:p>
      </dsp:txBody>
      <dsp:txXfrm>
        <a:off x="4421136" y="1829441"/>
        <a:ext cx="3647383" cy="1759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BB77B-7FE1-4C62-846F-1EF19FC834A7}">
      <dsp:nvSpPr>
        <dsp:cNvPr id="0" name=""/>
        <dsp:cNvSpPr/>
      </dsp:nvSpPr>
      <dsp:spPr>
        <a:xfrm>
          <a:off x="4731" y="1774692"/>
          <a:ext cx="3115468" cy="1869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lvl="0" algn="ctr" defTabSz="2800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300" kern="1200" dirty="0" smtClean="0"/>
            <a:t>Input</a:t>
          </a:r>
          <a:endParaRPr lang="ko-KR" altLang="en-US" sz="6300" kern="1200" dirty="0"/>
        </a:p>
      </dsp:txBody>
      <dsp:txXfrm>
        <a:off x="59480" y="1829441"/>
        <a:ext cx="3005970" cy="1759783"/>
      </dsp:txXfrm>
    </dsp:sp>
    <dsp:sp modelId="{793EBF84-C26F-4931-BED4-6B68F8C4DE3C}">
      <dsp:nvSpPr>
        <dsp:cNvPr id="0" name=""/>
        <dsp:cNvSpPr/>
      </dsp:nvSpPr>
      <dsp:spPr>
        <a:xfrm>
          <a:off x="3431746" y="2323015"/>
          <a:ext cx="660479" cy="77263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200" kern="1200"/>
        </a:p>
      </dsp:txBody>
      <dsp:txXfrm>
        <a:off x="3431746" y="2477542"/>
        <a:ext cx="462335" cy="463582"/>
      </dsp:txXfrm>
    </dsp:sp>
    <dsp:sp modelId="{31DEF7A9-9C8A-4EAC-9081-6937F7763A63}">
      <dsp:nvSpPr>
        <dsp:cNvPr id="0" name=""/>
        <dsp:cNvSpPr/>
      </dsp:nvSpPr>
      <dsp:spPr>
        <a:xfrm>
          <a:off x="4366387" y="1774692"/>
          <a:ext cx="3756881" cy="1869281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lvl="0" algn="ctr" defTabSz="2800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300" kern="1200" dirty="0"/>
        </a:p>
      </dsp:txBody>
      <dsp:txXfrm>
        <a:off x="4421136" y="1829441"/>
        <a:ext cx="3647383" cy="17597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2B789-97CD-4756-938C-D2A6AB23A6A9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1C735-C928-4836-A9DE-EC5C33E8ECAC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130826-4BBD-46D0-AC01-80BBCA1EFFD0}">
      <dsp:nvSpPr>
        <dsp:cNvPr id="0" name=""/>
        <dsp:cNvSpPr/>
      </dsp:nvSpPr>
      <dsp:spPr>
        <a:xfrm>
          <a:off x="415503" y="4368800"/>
          <a:ext cx="7296993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/>
        </a:p>
      </dsp:txBody>
      <dsp:txXfrm>
        <a:off x="415503" y="4368800"/>
        <a:ext cx="7296993" cy="1016000"/>
      </dsp:txXfrm>
    </dsp:sp>
    <dsp:sp modelId="{EC95D9B2-CF0A-432B-94A1-72D6527090B1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/>
            <a:t>Input3</a:t>
          </a:r>
          <a:endParaRPr lang="ko-KR" altLang="en-US" sz="2700" kern="1200" dirty="0"/>
        </a:p>
      </dsp:txBody>
      <dsp:txXfrm>
        <a:off x="3684358" y="2077723"/>
        <a:ext cx="1077630" cy="1077630"/>
      </dsp:txXfrm>
    </dsp:sp>
    <dsp:sp modelId="{7533FCBC-6141-405A-AA54-D63351967E3B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/>
            <a:t>Input2</a:t>
          </a:r>
          <a:endParaRPr lang="ko-KR" altLang="en-US" sz="2700" kern="1200" dirty="0"/>
        </a:p>
      </dsp:txBody>
      <dsp:txXfrm>
        <a:off x="2593851" y="934385"/>
        <a:ext cx="1077630" cy="1077630"/>
      </dsp:txXfrm>
    </dsp:sp>
    <dsp:sp modelId="{87CEDD58-5CD8-405C-80FB-FB077827701E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/>
            <a:t>Input1</a:t>
          </a:r>
          <a:endParaRPr lang="ko-KR" altLang="en-US" sz="2700" kern="1200" dirty="0"/>
        </a:p>
      </dsp:txBody>
      <dsp:txXfrm>
        <a:off x="4151718" y="565915"/>
        <a:ext cx="1077630" cy="1077630"/>
      </dsp:txXfrm>
    </dsp:sp>
    <dsp:sp modelId="{1F49CFE1-319A-4666-AE0E-C156531708D2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2B789-97CD-4756-938C-D2A6AB23A6A9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1C735-C928-4836-A9DE-EC5C33E8ECAC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130826-4BBD-46D0-AC01-80BBCA1EFFD0}">
      <dsp:nvSpPr>
        <dsp:cNvPr id="0" name=""/>
        <dsp:cNvSpPr/>
      </dsp:nvSpPr>
      <dsp:spPr>
        <a:xfrm>
          <a:off x="415503" y="4368800"/>
          <a:ext cx="7296993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/>
        </a:p>
      </dsp:txBody>
      <dsp:txXfrm>
        <a:off x="415503" y="4368800"/>
        <a:ext cx="7296993" cy="1016000"/>
      </dsp:txXfrm>
    </dsp:sp>
    <dsp:sp modelId="{EC95D9B2-CF0A-432B-94A1-72D6527090B1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/>
            <a:t>Input3</a:t>
          </a:r>
          <a:endParaRPr lang="ko-KR" altLang="en-US" sz="2700" kern="1200" dirty="0"/>
        </a:p>
      </dsp:txBody>
      <dsp:txXfrm>
        <a:off x="3684358" y="2077723"/>
        <a:ext cx="1077630" cy="1077630"/>
      </dsp:txXfrm>
    </dsp:sp>
    <dsp:sp modelId="{7533FCBC-6141-405A-AA54-D63351967E3B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/>
            <a:t>Input2</a:t>
          </a:r>
          <a:endParaRPr lang="ko-KR" altLang="en-US" sz="2700" kern="1200" dirty="0"/>
        </a:p>
      </dsp:txBody>
      <dsp:txXfrm>
        <a:off x="2593851" y="934385"/>
        <a:ext cx="1077630" cy="1077630"/>
      </dsp:txXfrm>
    </dsp:sp>
    <dsp:sp modelId="{87CEDD58-5CD8-405C-80FB-FB077827701E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/>
            <a:t>Input1</a:t>
          </a:r>
          <a:endParaRPr lang="ko-KR" altLang="en-US" sz="2700" kern="1200" dirty="0"/>
        </a:p>
      </dsp:txBody>
      <dsp:txXfrm>
        <a:off x="4151718" y="565915"/>
        <a:ext cx="1077630" cy="1077630"/>
      </dsp:txXfrm>
    </dsp:sp>
    <dsp:sp modelId="{1F49CFE1-319A-4666-AE0E-C156531708D2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2B789-97CD-4756-938C-D2A6AB23A6A9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1C735-C928-4836-A9DE-EC5C33E8ECAC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130826-4BBD-46D0-AC01-80BBCA1EFFD0}">
      <dsp:nvSpPr>
        <dsp:cNvPr id="0" name=""/>
        <dsp:cNvSpPr/>
      </dsp:nvSpPr>
      <dsp:spPr>
        <a:xfrm>
          <a:off x="415503" y="4368800"/>
          <a:ext cx="7296993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/>
        </a:p>
      </dsp:txBody>
      <dsp:txXfrm>
        <a:off x="415503" y="4368800"/>
        <a:ext cx="7296993" cy="1016000"/>
      </dsp:txXfrm>
    </dsp:sp>
    <dsp:sp modelId="{EC95D9B2-CF0A-432B-94A1-72D6527090B1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b="1" kern="1200" dirty="0" smtClean="0">
              <a:solidFill>
                <a:srgbClr val="FF0000"/>
              </a:solidFill>
            </a:rPr>
            <a:t>MYO</a:t>
          </a:r>
          <a:endParaRPr lang="ko-KR" altLang="en-US" sz="2400" b="1" kern="1200" dirty="0">
            <a:solidFill>
              <a:srgbClr val="FF0000"/>
            </a:solidFill>
          </a:endParaRPr>
        </a:p>
      </dsp:txBody>
      <dsp:txXfrm>
        <a:off x="3684358" y="2077723"/>
        <a:ext cx="1077630" cy="1077630"/>
      </dsp:txXfrm>
    </dsp:sp>
    <dsp:sp modelId="{7533FCBC-6141-405A-AA54-D63351967E3B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>
              <a:solidFill>
                <a:srgbClr val="FF0000"/>
              </a:solidFill>
            </a:rPr>
            <a:t>Keyboard</a:t>
          </a:r>
          <a:endParaRPr lang="ko-KR" altLang="en-US" sz="1800" b="1" kern="1200" dirty="0">
            <a:solidFill>
              <a:srgbClr val="FF0000"/>
            </a:solidFill>
          </a:endParaRPr>
        </a:p>
      </dsp:txBody>
      <dsp:txXfrm>
        <a:off x="2593851" y="934385"/>
        <a:ext cx="1077630" cy="1077630"/>
      </dsp:txXfrm>
    </dsp:sp>
    <dsp:sp modelId="{87CEDD58-5CD8-405C-80FB-FB077827701E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err="1" smtClean="0">
              <a:solidFill>
                <a:srgbClr val="FF0000"/>
              </a:solidFill>
            </a:rPr>
            <a:t>LeapMotion</a:t>
          </a:r>
          <a:endParaRPr lang="ko-KR" altLang="en-US" sz="1400" b="1" kern="1200" dirty="0">
            <a:solidFill>
              <a:srgbClr val="FF0000"/>
            </a:solidFill>
          </a:endParaRPr>
        </a:p>
      </dsp:txBody>
      <dsp:txXfrm>
        <a:off x="4151718" y="565915"/>
        <a:ext cx="1077630" cy="1077630"/>
      </dsp:txXfrm>
    </dsp:sp>
    <dsp:sp modelId="{1F49CFE1-319A-4666-AE0E-C156531708D2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7EB77-C371-4B09-A087-EBF06DF6A058}">
      <dsp:nvSpPr>
        <dsp:cNvPr id="0" name=""/>
        <dsp:cNvSpPr/>
      </dsp:nvSpPr>
      <dsp:spPr>
        <a:xfrm>
          <a:off x="814387" y="0"/>
          <a:ext cx="9229725" cy="492442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5C01C1-EC46-4762-A3A6-5A773BF880A7}">
      <dsp:nvSpPr>
        <dsp:cNvPr id="0" name=""/>
        <dsp:cNvSpPr/>
      </dsp:nvSpPr>
      <dsp:spPr>
        <a:xfrm>
          <a:off x="215261" y="1477327"/>
          <a:ext cx="3257550" cy="19697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GUI</a:t>
          </a:r>
          <a:br>
            <a:rPr lang="en-US" altLang="ko-KR" sz="2300" kern="1200" dirty="0" smtClean="0"/>
          </a:br>
          <a:r>
            <a:rPr lang="en-US" altLang="ko-KR" sz="2300" kern="1200" dirty="0" smtClean="0"/>
            <a:t>&amp;</a:t>
          </a:r>
        </a:p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Basic system</a:t>
          </a:r>
          <a:r>
            <a:rPr lang="ko-KR" altLang="en-US" sz="2300" kern="1200" dirty="0" smtClean="0"/>
            <a:t> </a:t>
          </a:r>
          <a:endParaRPr lang="ko-KR" altLang="en-US" sz="2300" kern="1200" dirty="0"/>
        </a:p>
      </dsp:txBody>
      <dsp:txXfrm>
        <a:off x="311417" y="1573483"/>
        <a:ext cx="3065238" cy="1777458"/>
      </dsp:txXfrm>
    </dsp:sp>
    <dsp:sp modelId="{0C92A6AA-5881-4A16-B6EC-0CCD773873BC}">
      <dsp:nvSpPr>
        <dsp:cNvPr id="0" name=""/>
        <dsp:cNvSpPr/>
      </dsp:nvSpPr>
      <dsp:spPr>
        <a:xfrm>
          <a:off x="3800475" y="1477327"/>
          <a:ext cx="3257550" cy="19697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I/O Library</a:t>
          </a:r>
        </a:p>
      </dsp:txBody>
      <dsp:txXfrm>
        <a:off x="3896631" y="1573483"/>
        <a:ext cx="3065238" cy="1777458"/>
      </dsp:txXfrm>
    </dsp:sp>
    <dsp:sp modelId="{B8518D5A-527F-473E-91DC-ED52B4B7A692}">
      <dsp:nvSpPr>
        <dsp:cNvPr id="0" name=""/>
        <dsp:cNvSpPr/>
      </dsp:nvSpPr>
      <dsp:spPr>
        <a:xfrm>
          <a:off x="7385688" y="1477327"/>
          <a:ext cx="3257550" cy="19697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Debugging</a:t>
          </a:r>
        </a:p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&amp;</a:t>
          </a:r>
          <a:br>
            <a:rPr lang="en-US" altLang="ko-KR" sz="2300" kern="1200" dirty="0" smtClean="0"/>
          </a:br>
          <a:r>
            <a:rPr lang="ko-KR" altLang="en-US" sz="2300" kern="1200" dirty="0" smtClean="0"/>
            <a:t>마무리</a:t>
          </a:r>
          <a:endParaRPr lang="ko-KR" altLang="en-US" sz="2300" kern="1200" dirty="0"/>
        </a:p>
      </dsp:txBody>
      <dsp:txXfrm>
        <a:off x="7481844" y="1573483"/>
        <a:ext cx="3065238" cy="17774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3EB7B-6688-4674-93D2-28B41D0E83AA}">
      <dsp:nvSpPr>
        <dsp:cNvPr id="0" name=""/>
        <dsp:cNvSpPr/>
      </dsp:nvSpPr>
      <dsp:spPr>
        <a:xfrm rot="5400000">
          <a:off x="4480332" y="-1624260"/>
          <a:ext cx="1236290" cy="47985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300" kern="1200" dirty="0" smtClean="0"/>
            <a:t>개발</a:t>
          </a:r>
          <a:endParaRPr lang="ko-KR" altLang="en-US" sz="2300" kern="1200" dirty="0"/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300" kern="1200" dirty="0" smtClean="0"/>
            <a:t>일정관리</a:t>
          </a:r>
          <a:r>
            <a:rPr lang="en-US" altLang="ko-KR" sz="2300" kern="1200" dirty="0" smtClean="0"/>
            <a:t>/ </a:t>
          </a:r>
          <a:r>
            <a:rPr lang="ko-KR" altLang="en-US" sz="2300" kern="1200" dirty="0" smtClean="0"/>
            <a:t>디자인</a:t>
          </a:r>
          <a:endParaRPr lang="ko-KR" altLang="en-US" sz="2300" kern="1200" dirty="0"/>
        </a:p>
      </dsp:txBody>
      <dsp:txXfrm rot="-5400000">
        <a:off x="2699194" y="217229"/>
        <a:ext cx="4738216" cy="1115588"/>
      </dsp:txXfrm>
    </dsp:sp>
    <dsp:sp modelId="{C5552680-4CF9-4B68-81D8-13D1568731C9}">
      <dsp:nvSpPr>
        <dsp:cNvPr id="0" name=""/>
        <dsp:cNvSpPr/>
      </dsp:nvSpPr>
      <dsp:spPr>
        <a:xfrm>
          <a:off x="0" y="2341"/>
          <a:ext cx="2699194" cy="15453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lvl="0" algn="ctr" defTabSz="2444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500" kern="1200" dirty="0" smtClean="0"/>
            <a:t>조동헌</a:t>
          </a:r>
          <a:endParaRPr lang="ko-KR" altLang="en-US" sz="5500" kern="1200" dirty="0"/>
        </a:p>
      </dsp:txBody>
      <dsp:txXfrm>
        <a:off x="75438" y="77779"/>
        <a:ext cx="2548318" cy="1394487"/>
      </dsp:txXfrm>
    </dsp:sp>
    <dsp:sp modelId="{F3D95874-2FD5-4908-B7EB-61FDC71AE97B}">
      <dsp:nvSpPr>
        <dsp:cNvPr id="0" name=""/>
        <dsp:cNvSpPr/>
      </dsp:nvSpPr>
      <dsp:spPr>
        <a:xfrm rot="5400000">
          <a:off x="4480332" y="-1629"/>
          <a:ext cx="1236290" cy="47985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300" kern="1200" dirty="0" smtClean="0"/>
            <a:t>개발</a:t>
          </a:r>
          <a:endParaRPr lang="ko-KR" altLang="en-US" sz="2300" kern="1200" dirty="0"/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300" kern="1200" dirty="0" smtClean="0"/>
            <a:t>자료조사</a:t>
          </a:r>
          <a:endParaRPr lang="ko-KR" altLang="en-US" sz="2300" kern="1200" dirty="0"/>
        </a:p>
      </dsp:txBody>
      <dsp:txXfrm rot="-5400000">
        <a:off x="2699194" y="1839861"/>
        <a:ext cx="4738216" cy="1115588"/>
      </dsp:txXfrm>
    </dsp:sp>
    <dsp:sp modelId="{C9923344-8ABA-471C-BD5C-AAF1D727FCEF}">
      <dsp:nvSpPr>
        <dsp:cNvPr id="0" name=""/>
        <dsp:cNvSpPr/>
      </dsp:nvSpPr>
      <dsp:spPr>
        <a:xfrm>
          <a:off x="0" y="1624972"/>
          <a:ext cx="2699194" cy="15453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lvl="0" algn="ctr" defTabSz="2444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500" kern="1200" dirty="0" smtClean="0"/>
            <a:t>박민욱</a:t>
          </a:r>
          <a:endParaRPr lang="ko-KR" altLang="en-US" sz="5500" kern="1200" dirty="0"/>
        </a:p>
      </dsp:txBody>
      <dsp:txXfrm>
        <a:off x="75438" y="1700410"/>
        <a:ext cx="2548318" cy="1394487"/>
      </dsp:txXfrm>
    </dsp:sp>
    <dsp:sp modelId="{9EA80233-9535-42F5-8018-F4FE5E10D0E5}">
      <dsp:nvSpPr>
        <dsp:cNvPr id="0" name=""/>
        <dsp:cNvSpPr/>
      </dsp:nvSpPr>
      <dsp:spPr>
        <a:xfrm rot="5400000">
          <a:off x="4480332" y="1621002"/>
          <a:ext cx="1236290" cy="479856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300" kern="1200" dirty="0" smtClean="0"/>
            <a:t>개발</a:t>
          </a:r>
          <a:endParaRPr lang="ko-KR" altLang="en-US" sz="2300" kern="1200" dirty="0"/>
        </a:p>
        <a:p>
          <a:pPr marL="228600" lvl="1" indent="-228600" algn="l" defTabSz="10223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300" kern="1200" dirty="0" smtClean="0"/>
            <a:t>프레젠테이션 및 보고서 총괄</a:t>
          </a:r>
          <a:endParaRPr lang="ko-KR" altLang="en-US" sz="2300" kern="1200" dirty="0"/>
        </a:p>
      </dsp:txBody>
      <dsp:txXfrm rot="-5400000">
        <a:off x="2699194" y="3462492"/>
        <a:ext cx="4738216" cy="1115588"/>
      </dsp:txXfrm>
    </dsp:sp>
    <dsp:sp modelId="{D9F450D4-C58B-4549-91C1-BA540C40D2E7}">
      <dsp:nvSpPr>
        <dsp:cNvPr id="0" name=""/>
        <dsp:cNvSpPr/>
      </dsp:nvSpPr>
      <dsp:spPr>
        <a:xfrm>
          <a:off x="0" y="3247604"/>
          <a:ext cx="2699194" cy="15453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104775" rIns="209550" bIns="104775" numCol="1" spcCol="1270" anchor="ctr" anchorCtr="0">
          <a:noAutofit/>
        </a:bodyPr>
        <a:lstStyle/>
        <a:p>
          <a:pPr lvl="0" algn="ctr" defTabSz="2444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5500" kern="1200" dirty="0" smtClean="0"/>
            <a:t>백경오</a:t>
          </a:r>
          <a:endParaRPr lang="ko-KR" altLang="en-US" sz="5500" kern="1200" dirty="0"/>
        </a:p>
      </dsp:txBody>
      <dsp:txXfrm>
        <a:off x="75438" y="3323042"/>
        <a:ext cx="2548318" cy="1394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87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2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77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26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0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0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5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83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7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80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0F714-3D33-42B4-A58B-743761FBE056}" type="datetimeFigureOut">
              <a:rPr lang="ko-KR" altLang="en-US" smtClean="0"/>
              <a:t>2015-03-20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ED07E-7A68-4C4E-A514-13FD8F72B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93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.jp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3.jpeg"/><Relationship Id="rId1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10" Type="http://schemas.openxmlformats.org/officeDocument/2006/relationships/image" Target="../media/image8.jp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Better Interaction Tool</a:t>
            </a:r>
            <a:br>
              <a:rPr lang="en-US" altLang="ko-KR" dirty="0" smtClean="0"/>
            </a:br>
            <a:r>
              <a:rPr lang="en-US" altLang="ko-KR" dirty="0" smtClean="0"/>
              <a:t>for Windows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72152"/>
            <a:ext cx="9144000" cy="1655762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ko-KR" altLang="en-US" dirty="0" smtClean="0"/>
              <a:t>지도교수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변혜란 교수님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조     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홍용원 조교님</a:t>
            </a:r>
            <a:endParaRPr lang="en-US" altLang="ko-KR" dirty="0" smtClean="0"/>
          </a:p>
          <a:p>
            <a:pPr algn="r"/>
            <a:endParaRPr lang="en-US" altLang="ko-KR" dirty="0" smtClean="0"/>
          </a:p>
          <a:p>
            <a:pPr algn="r"/>
            <a:r>
              <a:rPr lang="en-US" altLang="ko-KR" dirty="0" smtClean="0"/>
              <a:t>Team </a:t>
            </a:r>
            <a:r>
              <a:rPr lang="ko-KR" altLang="en-US" dirty="0" smtClean="0"/>
              <a:t>이중전공  </a:t>
            </a:r>
            <a:endParaRPr lang="en-US" altLang="ko-KR" dirty="0"/>
          </a:p>
          <a:p>
            <a:pPr algn="r"/>
            <a:r>
              <a:rPr lang="ko-KR" altLang="en-US" sz="1800" dirty="0" smtClean="0"/>
              <a:t>박민욱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신학 </a:t>
            </a:r>
            <a:r>
              <a:rPr lang="en-US" altLang="ko-KR" sz="1800" dirty="0" smtClean="0"/>
              <a:t>12), </a:t>
            </a:r>
            <a:r>
              <a:rPr lang="ko-KR" altLang="en-US" sz="1800" dirty="0" smtClean="0"/>
              <a:t>백경오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경제 </a:t>
            </a:r>
            <a:r>
              <a:rPr lang="en-US" altLang="ko-KR" sz="1800" dirty="0" smtClean="0"/>
              <a:t>10), </a:t>
            </a:r>
            <a:r>
              <a:rPr lang="ko-KR" altLang="en-US" sz="1800" dirty="0" smtClean="0"/>
              <a:t>조동헌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정보산업공학 </a:t>
            </a:r>
            <a:r>
              <a:rPr lang="en-US" altLang="ko-KR" sz="1800" dirty="0" smtClean="0"/>
              <a:t>12)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54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제안 내용</a:t>
            </a:r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5595581" y="4504446"/>
            <a:ext cx="1000837" cy="8434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rot="20300165">
            <a:off x="7225411" y="3770135"/>
            <a:ext cx="319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We’re trying to make this!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3682" y="5332015"/>
            <a:ext cx="8484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사용자 입맛에 맞는 </a:t>
            </a:r>
            <a:r>
              <a:rPr lang="en-US" altLang="ko-KR" sz="4000" dirty="0" smtClean="0"/>
              <a:t>Customization!</a:t>
            </a:r>
            <a:endParaRPr lang="ko-KR" altLang="en-US" sz="4000" dirty="0"/>
          </a:p>
        </p:txBody>
      </p:sp>
      <p:cxnSp>
        <p:nvCxnSpPr>
          <p:cNvPr id="11" name="직선 화살표 연결선 10"/>
          <p:cNvCxnSpPr>
            <a:stCxn id="3" idx="1"/>
          </p:cNvCxnSpPr>
          <p:nvPr/>
        </p:nvCxnSpPr>
        <p:spPr>
          <a:xfrm flipH="1">
            <a:off x="6596418" y="4543682"/>
            <a:ext cx="741669" cy="262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55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806159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제안 내용</a:t>
            </a:r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5595581" y="4504446"/>
            <a:ext cx="1000837" cy="8434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rot="20300165">
            <a:off x="7225411" y="3770135"/>
            <a:ext cx="319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We’re trying to make this!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3682" y="5332015"/>
            <a:ext cx="8484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사용자 입맛에 맞는 </a:t>
            </a:r>
            <a:r>
              <a:rPr lang="en-US" altLang="ko-KR" sz="4000" dirty="0" smtClean="0"/>
              <a:t>Customization!</a:t>
            </a:r>
            <a:endParaRPr lang="ko-KR" altLang="en-US" sz="4000" dirty="0"/>
          </a:p>
        </p:txBody>
      </p:sp>
      <p:cxnSp>
        <p:nvCxnSpPr>
          <p:cNvPr id="11" name="직선 화살표 연결선 10"/>
          <p:cNvCxnSpPr>
            <a:stCxn id="3" idx="1"/>
          </p:cNvCxnSpPr>
          <p:nvPr/>
        </p:nvCxnSpPr>
        <p:spPr>
          <a:xfrm flipH="1">
            <a:off x="6596418" y="4543682"/>
            <a:ext cx="741669" cy="262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제안 내용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22" y="56042"/>
            <a:ext cx="5596198" cy="68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4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제안 내용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1381126"/>
            <a:ext cx="6196013" cy="53262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354869"/>
            <a:ext cx="7348538" cy="65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5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예상 결과</a:t>
            </a:r>
            <a:endParaRPr lang="ko-KR" altLang="en-US" dirty="0"/>
          </a:p>
        </p:txBody>
      </p:sp>
      <p:pic>
        <p:nvPicPr>
          <p:cNvPr id="4" name="BIT_lo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2588" y="1487208"/>
            <a:ext cx="9124950" cy="5132668"/>
          </a:xfrm>
        </p:spPr>
      </p:pic>
    </p:spTree>
    <p:extLst>
      <p:ext uri="{BB962C8B-B14F-4D97-AF65-F5344CB8AC3E}">
        <p14:creationId xmlns:p14="http://schemas.microsoft.com/office/powerpoint/2010/main" val="81200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098606377"/>
              </p:ext>
            </p:extLst>
          </p:nvPr>
        </p:nvGraphicFramePr>
        <p:xfrm>
          <a:off x="971550" y="1533525"/>
          <a:ext cx="10858500" cy="4924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11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" y="1723869"/>
            <a:ext cx="11312106" cy="4057447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5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역할 분담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572440153"/>
              </p:ext>
            </p:extLst>
          </p:nvPr>
        </p:nvGraphicFramePr>
        <p:xfrm>
          <a:off x="2374900" y="1476903"/>
          <a:ext cx="7497762" cy="4795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11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76400" y="2428407"/>
            <a:ext cx="10515600" cy="5307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8000" dirty="0" smtClean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THANK YOU</a:t>
            </a:r>
            <a:endParaRPr lang="ko-KR" altLang="en-US" sz="8000" dirty="0">
              <a:solidFill>
                <a:schemeClr val="bg1">
                  <a:lumMod val="65000"/>
                </a:schemeClr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5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7374" y="102793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500" dirty="0" smtClean="0">
                <a:latin typeface="AmeriGarmnd BT" pitchFamily="2" charset="0"/>
                <a:ea typeface="HY엽서M" panose="02030600000101010101" pitchFamily="18" charset="-127"/>
              </a:rPr>
              <a:t>INDEX</a:t>
            </a:r>
            <a:endParaRPr lang="ko-KR" altLang="en-US" sz="5500" dirty="0">
              <a:latin typeface="AmeriGarmnd BT" pitchFamily="2" charset="0"/>
              <a:ea typeface="HY엽서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513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35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35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개발 배경</a:t>
            </a:r>
            <a:endParaRPr lang="en-US" altLang="ko-KR" sz="35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35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2. </a:t>
            </a:r>
            <a:r>
              <a:rPr lang="ko-KR" altLang="en-US" sz="35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제안 내용</a:t>
            </a:r>
            <a:endParaRPr lang="en-US" altLang="ko-KR" sz="35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35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3. </a:t>
            </a:r>
            <a:r>
              <a:rPr lang="ko-KR" altLang="en-US" sz="35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예상 결과</a:t>
            </a:r>
            <a:endParaRPr lang="en-US" altLang="ko-KR" sz="35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35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4. </a:t>
            </a:r>
            <a:r>
              <a:rPr lang="ko-KR" altLang="en-US" sz="35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일정</a:t>
            </a:r>
            <a:endParaRPr lang="en-US" altLang="ko-KR" sz="35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en-US" altLang="ko-KR" sz="35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5. </a:t>
            </a:r>
            <a:r>
              <a:rPr lang="ko-KR" altLang="en-US" sz="35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역할분담</a:t>
            </a:r>
            <a:endParaRPr lang="en-US" altLang="ko-KR" sz="35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en-US" altLang="ko-KR" sz="3500" dirty="0" smtClean="0"/>
          </a:p>
          <a:p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406637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811400314"/>
              </p:ext>
            </p:extLst>
          </p:nvPr>
        </p:nvGraphicFramePr>
        <p:xfrm>
          <a:off x="1741544" y="3651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1648918" y="4332157"/>
            <a:ext cx="8019738" cy="1139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 smtClean="0">
                <a:solidFill>
                  <a:schemeClr val="tx1"/>
                </a:solidFill>
              </a:rPr>
              <a:t>User                        Device</a:t>
            </a:r>
            <a:endParaRPr lang="ko-KR" altLang="en-US" sz="3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2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429820300"/>
              </p:ext>
            </p:extLst>
          </p:nvPr>
        </p:nvGraphicFramePr>
        <p:xfrm>
          <a:off x="1741544" y="3651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89" y="764515"/>
            <a:ext cx="6037730" cy="23364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89" y="3352428"/>
            <a:ext cx="3025590" cy="30255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66" y="3352428"/>
            <a:ext cx="2746934" cy="28788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1" y="1504488"/>
            <a:ext cx="3382957" cy="36958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92" y="649075"/>
            <a:ext cx="5527961" cy="60746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4" y="1414769"/>
            <a:ext cx="7723601" cy="45432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34" y="365125"/>
            <a:ext cx="6312051" cy="52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66" y="2393657"/>
            <a:ext cx="3121423" cy="18716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89" y="764515"/>
            <a:ext cx="6037730" cy="23364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89" y="3352428"/>
            <a:ext cx="3025590" cy="30255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66" y="3352428"/>
            <a:ext cx="2746934" cy="28788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1" y="1504488"/>
            <a:ext cx="3382957" cy="36958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92" y="649075"/>
            <a:ext cx="5527961" cy="60746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4" y="1414769"/>
            <a:ext cx="7723601" cy="45432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34" y="365125"/>
            <a:ext cx="6312051" cy="52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66" y="2393657"/>
            <a:ext cx="3121423" cy="18716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375166" y="2393657"/>
            <a:ext cx="6597634" cy="1871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</a:rPr>
              <a:t>충분한 환경이 제공되고 있는가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6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-0.30182 -0.005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91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배경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기존 방식의 한계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39" y="1437066"/>
            <a:ext cx="4814383" cy="50083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9" y="1437066"/>
            <a:ext cx="6463350" cy="38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배경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기존 방식의 한계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19331" y="1888760"/>
            <a:ext cx="8040974" cy="296899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을 한꺼번에 관리할 수 있는 통합적인 시스템의 부재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사용자가 설정 가능한 범위가 굉장히 제한적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smtClean="0"/>
              <a:t>기존의 제공되던 단축키들 중에도 쓰이지 않는 것들이 많음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비효율성 초래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9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0173482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제안 내용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3682" y="5332015"/>
            <a:ext cx="8484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사용자 입맛에 맞는 </a:t>
            </a:r>
            <a:r>
              <a:rPr lang="en-US" altLang="ko-KR" sz="4000" dirty="0" smtClean="0"/>
              <a:t>Customization!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5881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178</Words>
  <Application>Microsoft Office PowerPoint</Application>
  <PresentationFormat>와이드스크린</PresentationFormat>
  <Paragraphs>70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AmeriGarmnd BT</vt:lpstr>
      <vt:lpstr>Arial Unicode MS</vt:lpstr>
      <vt:lpstr>HY엽서M</vt:lpstr>
      <vt:lpstr>맑은 고딕</vt:lpstr>
      <vt:lpstr>Arial</vt:lpstr>
      <vt:lpstr>Office 테마</vt:lpstr>
      <vt:lpstr>Better Interaction Tool for Windows</vt:lpstr>
      <vt:lpstr>INDEX</vt:lpstr>
      <vt:lpstr>개발 배경</vt:lpstr>
      <vt:lpstr>개발 배경</vt:lpstr>
      <vt:lpstr>개발 배경</vt:lpstr>
      <vt:lpstr>개발 배경</vt:lpstr>
      <vt:lpstr>개발 배경- 기존 방식의 한계</vt:lpstr>
      <vt:lpstr>개발 배경- 기존 방식의 한계</vt:lpstr>
      <vt:lpstr>제안 내용</vt:lpstr>
      <vt:lpstr>제안 내용</vt:lpstr>
      <vt:lpstr>제안 내용</vt:lpstr>
      <vt:lpstr>제안 내용</vt:lpstr>
      <vt:lpstr>제안 내용</vt:lpstr>
      <vt:lpstr>예상 결과</vt:lpstr>
      <vt:lpstr>일정</vt:lpstr>
      <vt:lpstr>일정</vt:lpstr>
      <vt:lpstr>역할 분담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Interaction Tool for Windows</dc:title>
  <dc:creator>백경오</dc:creator>
  <cp:lastModifiedBy>백경오</cp:lastModifiedBy>
  <cp:revision>36</cp:revision>
  <dcterms:created xsi:type="dcterms:W3CDTF">2015-03-06T10:58:37Z</dcterms:created>
  <dcterms:modified xsi:type="dcterms:W3CDTF">2015-03-20T05:10:24Z</dcterms:modified>
</cp:coreProperties>
</file>